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</p:sldIdLst>
  <p:sldSz cx="9906000" cy="6858000" type="A4"/>
  <p:notesSz cx="16560800" cy="12128500"/>
  <p:embeddedFontLst>
    <p:embeddedFont>
      <p:font typeface="Gilroy" panose="00000500000000000000" pitchFamily="50" charset="0"/>
      <p:regular r:id="rId3"/>
    </p:embeddedFont>
    <p:embeddedFont>
      <p:font typeface="Gilroy Bold" panose="00000800000000000000" pitchFamily="50" charset="0"/>
      <p:bold r:id="rId4"/>
    </p:embeddedFont>
    <p:embeddedFont>
      <p:font typeface="Gilroy SemiBold" panose="00000700000000000000" pitchFamily="50" charset="0"/>
      <p:bold r:id="rId5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193" userDrawn="1">
          <p15:clr>
            <a:srgbClr val="A4A3A4"/>
          </p15:clr>
        </p15:guide>
        <p15:guide id="2" pos="1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C5B1"/>
    <a:srgbClr val="F2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0" autoAdjust="0"/>
    <p:restoredTop sz="94660"/>
  </p:normalViewPr>
  <p:slideViewPr>
    <p:cSldViewPr>
      <p:cViewPr varScale="1">
        <p:scale>
          <a:sx n="153" d="100"/>
          <a:sy n="153" d="100"/>
        </p:scale>
        <p:origin x="1872" y="72"/>
      </p:cViewPr>
      <p:guideLst>
        <p:guide orient="horz" pos="1193"/>
        <p:guide pos="1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phic 42">
            <a:extLst>
              <a:ext uri="{FF2B5EF4-FFF2-40B4-BE49-F238E27FC236}">
                <a16:creationId xmlns:a16="http://schemas.microsoft.com/office/drawing/2014/main" id="{A90B59D8-F59A-5CF6-4FAD-49D6636F1AD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2937" y="304800"/>
            <a:ext cx="8985202" cy="683684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D28378A-380F-A0B2-F307-1CD76F07C774}"/>
              </a:ext>
            </a:extLst>
          </p:cNvPr>
          <p:cNvSpPr/>
          <p:nvPr userDrawn="1"/>
        </p:nvSpPr>
        <p:spPr>
          <a:xfrm>
            <a:off x="0" y="1743551"/>
            <a:ext cx="6096000" cy="313849"/>
          </a:xfrm>
          <a:prstGeom prst="rect">
            <a:avLst/>
          </a:prstGeom>
          <a:solidFill>
            <a:srgbClr val="F2A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119686F-7B33-9EAF-AC57-D02CD9DCD208}"/>
              </a:ext>
            </a:extLst>
          </p:cNvPr>
          <p:cNvSpPr txBox="1"/>
          <p:nvPr userDrawn="1"/>
        </p:nvSpPr>
        <p:spPr>
          <a:xfrm>
            <a:off x="5432501" y="5786210"/>
            <a:ext cx="102143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700" spc="0" dirty="0">
                <a:latin typeface="Gilroy SemiBold" panose="00000700000000000000" pitchFamily="50" charset="0"/>
              </a:rPr>
              <a:t>COFINANCIAMENTO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A2AD08-E194-B00B-22E2-B102AEA6C949}"/>
              </a:ext>
            </a:extLst>
          </p:cNvPr>
          <p:cNvSpPr txBox="1"/>
          <p:nvPr userDrawn="1"/>
        </p:nvSpPr>
        <p:spPr>
          <a:xfrm>
            <a:off x="2714415" y="5786210"/>
            <a:ext cx="66717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700" spc="0" dirty="0">
                <a:latin typeface="Gilroy SemiBold" panose="00000700000000000000" pitchFamily="50" charset="0"/>
              </a:rPr>
              <a:t>PARCEIROS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5BB65F50-0C4F-EC2C-E4F8-27FBFD38F4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73365" y="1137689"/>
            <a:ext cx="5122635" cy="528782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49C5B1"/>
                </a:solidFill>
                <a:latin typeface="Gilroy Bold" panose="00000800000000000000" pitchFamily="50" charset="0"/>
              </a:defRPr>
            </a:lvl1pPr>
          </a:lstStyle>
          <a:p>
            <a:pPr lvl="0"/>
            <a:r>
              <a:rPr lang="en-GB" dirty="0"/>
              <a:t>Nome do </a:t>
            </a:r>
            <a:r>
              <a:rPr lang="en-GB" dirty="0" err="1"/>
              <a:t>Evento</a:t>
            </a:r>
            <a:endParaRPr lang="pt-PT"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A33B1B2F-A89C-56C6-1754-89F845BE86E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22039" y="1752142"/>
            <a:ext cx="1357842" cy="24679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Gilroy Bold" panose="00000800000000000000" pitchFamily="50" charset="0"/>
              </a:defRPr>
            </a:lvl1pPr>
          </a:lstStyle>
          <a:p>
            <a:pPr lvl="0"/>
            <a:r>
              <a:rPr lang="en-GB" dirty="0"/>
              <a:t>00 JAN 2026</a:t>
            </a:r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91BBA5FB-CCB6-0BB1-0C7A-83CD634470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53554" y="5956359"/>
            <a:ext cx="522799" cy="335206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4F02F18-0D05-5BE1-C76A-5DF6257DFB0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62600" y="6001433"/>
            <a:ext cx="3581400" cy="2571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6536A483-0634-D09E-1720-5E4EB30F1AC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2" b="-1"/>
          <a:stretch>
            <a:fillRect/>
          </a:stretch>
        </p:blipFill>
        <p:spPr>
          <a:xfrm>
            <a:off x="0" y="0"/>
            <a:ext cx="1000125" cy="2752725"/>
          </a:xfrm>
          <a:prstGeom prst="rect">
            <a:avLst/>
          </a:prstGeom>
        </p:spPr>
      </p:pic>
      <p:sp>
        <p:nvSpPr>
          <p:cNvPr id="9" name="Text Placeholder 24">
            <a:extLst>
              <a:ext uri="{FF2B5EF4-FFF2-40B4-BE49-F238E27FC236}">
                <a16:creationId xmlns:a16="http://schemas.microsoft.com/office/drawing/2014/main" id="{BC0539D6-8F56-BBB1-25B9-8F11DA0B10C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74725" y="1755939"/>
            <a:ext cx="1285956" cy="24679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Gilroy" panose="00000500000000000000" pitchFamily="50" charset="0"/>
              </a:defRPr>
            </a:lvl1pPr>
          </a:lstStyle>
          <a:p>
            <a:pPr lvl="0"/>
            <a:r>
              <a:rPr lang="en-GB" dirty="0" err="1"/>
              <a:t>Localidade</a:t>
            </a:r>
            <a:r>
              <a:rPr lang="en-GB" dirty="0"/>
              <a:t>  •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878F60F-9C95-5B97-BCB3-690A0660760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8" r="758"/>
          <a:stretch>
            <a:fillRect/>
          </a:stretch>
        </p:blipFill>
        <p:spPr>
          <a:xfrm>
            <a:off x="0" y="6463789"/>
            <a:ext cx="9906000" cy="394212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0AE9E585-C8CB-1A75-F641-FABE04CDEAE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2937" y="6032586"/>
            <a:ext cx="714375" cy="219075"/>
          </a:xfrm>
          <a:prstGeom prst="rect">
            <a:avLst/>
          </a:prstGeom>
        </p:spPr>
      </p:pic>
      <p:sp>
        <p:nvSpPr>
          <p:cNvPr id="18" name="Picture Placeholder 29">
            <a:extLst>
              <a:ext uri="{FF2B5EF4-FFF2-40B4-BE49-F238E27FC236}">
                <a16:creationId xmlns:a16="http://schemas.microsoft.com/office/drawing/2014/main" id="{E220997D-F2E8-D720-795A-D17B8F7C23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825619" y="5958911"/>
            <a:ext cx="522799" cy="335206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19" name="Picture Placeholder 29">
            <a:extLst>
              <a:ext uri="{FF2B5EF4-FFF2-40B4-BE49-F238E27FC236}">
                <a16:creationId xmlns:a16="http://schemas.microsoft.com/office/drawing/2014/main" id="{26909F27-8890-51AA-54B2-331851E61C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082141" y="5956359"/>
            <a:ext cx="522799" cy="335206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5FE5030-7287-F8EE-F7ED-CCCFBA55EC8A}"/>
              </a:ext>
            </a:extLst>
          </p:cNvPr>
          <p:cNvCxnSpPr>
            <a:cxnSpLocks/>
          </p:cNvCxnSpPr>
          <p:nvPr userDrawn="1"/>
        </p:nvCxnSpPr>
        <p:spPr>
          <a:xfrm>
            <a:off x="2510745" y="3464169"/>
            <a:ext cx="4876800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893F4DB-2246-4A53-0573-E54A3615A1D4}"/>
              </a:ext>
            </a:extLst>
          </p:cNvPr>
          <p:cNvSpPr txBox="1"/>
          <p:nvPr userDrawn="1"/>
        </p:nvSpPr>
        <p:spPr>
          <a:xfrm>
            <a:off x="3540747" y="2254426"/>
            <a:ext cx="2816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600" dirty="0">
                <a:solidFill>
                  <a:srgbClr val="49C5B1"/>
                </a:solidFill>
                <a:latin typeface="Gilroy" panose="00000500000000000000" pitchFamily="50" charset="0"/>
                <a:ea typeface="+mn-ea"/>
                <a:cs typeface="+mn-cs"/>
              </a:rPr>
              <a:t>Certificado de Participação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1F1B67D-9E30-9850-C8FD-50BDED0EB869}"/>
              </a:ext>
            </a:extLst>
          </p:cNvPr>
          <p:cNvSpPr txBox="1"/>
          <p:nvPr userDrawn="1"/>
        </p:nvSpPr>
        <p:spPr>
          <a:xfrm>
            <a:off x="4354920" y="2705999"/>
            <a:ext cx="11961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sz="1050" dirty="0">
                <a:solidFill>
                  <a:schemeClr val="tx1"/>
                </a:solidFill>
                <a:latin typeface="Gilroy" panose="00000500000000000000" pitchFamily="50" charset="0"/>
                <a:ea typeface="+mn-ea"/>
                <a:cs typeface="+mn-cs"/>
              </a:rPr>
              <a:t>Certifica-se que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B4F49130-E6BC-89C4-3051-36F0155FCB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72986" y="3743658"/>
            <a:ext cx="6752317" cy="851005"/>
          </a:xfrm>
          <a:prstGeom prst="rect">
            <a:avLst/>
          </a:prstGeom>
        </p:spPr>
        <p:txBody>
          <a:bodyPr/>
          <a:lstStyle>
            <a:lvl1pPr algn="ctr">
              <a:defRPr lang="pt-PT" sz="1050" dirty="0">
                <a:solidFill>
                  <a:schemeClr val="tx1"/>
                </a:solidFill>
                <a:latin typeface="Gilroy" panose="00000500000000000000" pitchFamily="50" charset="0"/>
                <a:ea typeface="+mn-ea"/>
                <a:cs typeface="+mn-cs"/>
              </a:defRPr>
            </a:lvl1pPr>
          </a:lstStyle>
          <a:p>
            <a:pPr algn="ctr"/>
            <a:r>
              <a:rPr lang="pt-PT" sz="1050" dirty="0">
                <a:solidFill>
                  <a:schemeClr val="tx1"/>
                </a:solidFill>
                <a:latin typeface="Gilroy" panose="00000500000000000000" pitchFamily="50" charset="0"/>
                <a:ea typeface="+mn-ea"/>
                <a:cs typeface="+mn-cs"/>
              </a:rPr>
              <a:t>participou na/o [Nome do Evento], realizado em [data], em [local], uma iniciativa dedicada [inserir frase explicativa do decorrer do evento ou ação, de modo curto e com objetivos do evento].</a:t>
            </a:r>
          </a:p>
          <a:p>
            <a:pPr algn="ctr"/>
            <a:endParaRPr lang="pt-PT" sz="1050" dirty="0">
              <a:solidFill>
                <a:schemeClr val="tx1"/>
              </a:solidFill>
              <a:latin typeface="Gilroy" panose="00000500000000000000" pitchFamily="50" charset="0"/>
              <a:ea typeface="+mn-ea"/>
              <a:cs typeface="+mn-cs"/>
            </a:endParaRPr>
          </a:p>
          <a:p>
            <a:pPr algn="ctr"/>
            <a:r>
              <a:rPr lang="pt-PT" sz="1050" dirty="0">
                <a:solidFill>
                  <a:schemeClr val="tx1"/>
                </a:solidFill>
                <a:latin typeface="Gilroy" panose="00000500000000000000" pitchFamily="50" charset="0"/>
                <a:ea typeface="+mn-ea"/>
                <a:cs typeface="+mn-cs"/>
              </a:rPr>
              <a:t>O presente certificado é emitido para os devidos efeitos.</a:t>
            </a: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97DE8522-26C3-B65E-59E2-99CF2A9486C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87545" y="533400"/>
            <a:ext cx="1924050" cy="36195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58501">
        <a:defRPr>
          <a:latin typeface="+mn-lt"/>
          <a:ea typeface="+mn-ea"/>
          <a:cs typeface="+mn-cs"/>
        </a:defRPr>
      </a:lvl2pPr>
      <a:lvl3pPr marL="517002">
        <a:defRPr>
          <a:latin typeface="+mn-lt"/>
          <a:ea typeface="+mn-ea"/>
          <a:cs typeface="+mn-cs"/>
        </a:defRPr>
      </a:lvl3pPr>
      <a:lvl4pPr marL="775503">
        <a:defRPr>
          <a:latin typeface="+mn-lt"/>
          <a:ea typeface="+mn-ea"/>
          <a:cs typeface="+mn-cs"/>
        </a:defRPr>
      </a:lvl4pPr>
      <a:lvl5pPr marL="1034004">
        <a:defRPr>
          <a:latin typeface="+mn-lt"/>
          <a:ea typeface="+mn-ea"/>
          <a:cs typeface="+mn-cs"/>
        </a:defRPr>
      </a:lvl5pPr>
      <a:lvl6pPr marL="1292504">
        <a:defRPr>
          <a:latin typeface="+mn-lt"/>
          <a:ea typeface="+mn-ea"/>
          <a:cs typeface="+mn-cs"/>
        </a:defRPr>
      </a:lvl6pPr>
      <a:lvl7pPr marL="1551005">
        <a:defRPr>
          <a:latin typeface="+mn-lt"/>
          <a:ea typeface="+mn-ea"/>
          <a:cs typeface="+mn-cs"/>
        </a:defRPr>
      </a:lvl7pPr>
      <a:lvl8pPr marL="1809506">
        <a:defRPr>
          <a:latin typeface="+mn-lt"/>
          <a:ea typeface="+mn-ea"/>
          <a:cs typeface="+mn-cs"/>
        </a:defRPr>
      </a:lvl8pPr>
      <a:lvl9pPr marL="206800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58501">
        <a:defRPr>
          <a:latin typeface="+mn-lt"/>
          <a:ea typeface="+mn-ea"/>
          <a:cs typeface="+mn-cs"/>
        </a:defRPr>
      </a:lvl2pPr>
      <a:lvl3pPr marL="517002">
        <a:defRPr>
          <a:latin typeface="+mn-lt"/>
          <a:ea typeface="+mn-ea"/>
          <a:cs typeface="+mn-cs"/>
        </a:defRPr>
      </a:lvl3pPr>
      <a:lvl4pPr marL="775503">
        <a:defRPr>
          <a:latin typeface="+mn-lt"/>
          <a:ea typeface="+mn-ea"/>
          <a:cs typeface="+mn-cs"/>
        </a:defRPr>
      </a:lvl4pPr>
      <a:lvl5pPr marL="1034004">
        <a:defRPr>
          <a:latin typeface="+mn-lt"/>
          <a:ea typeface="+mn-ea"/>
          <a:cs typeface="+mn-cs"/>
        </a:defRPr>
      </a:lvl5pPr>
      <a:lvl6pPr marL="1292504">
        <a:defRPr>
          <a:latin typeface="+mn-lt"/>
          <a:ea typeface="+mn-ea"/>
          <a:cs typeface="+mn-cs"/>
        </a:defRPr>
      </a:lvl6pPr>
      <a:lvl7pPr marL="1551005">
        <a:defRPr>
          <a:latin typeface="+mn-lt"/>
          <a:ea typeface="+mn-ea"/>
          <a:cs typeface="+mn-cs"/>
        </a:defRPr>
      </a:lvl7pPr>
      <a:lvl8pPr marL="1809506">
        <a:defRPr>
          <a:latin typeface="+mn-lt"/>
          <a:ea typeface="+mn-ea"/>
          <a:cs typeface="+mn-cs"/>
        </a:defRPr>
      </a:lvl8pPr>
      <a:lvl9pPr marL="206800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2FD1EA-76AB-2DC2-94EB-919E598E75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55A5D3-A0CF-2FE8-0724-B2A57A2A37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8B177E-95F8-7222-5019-C11A23390B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32DB9E-66AD-B27D-2899-B2B860C3A31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4591008-F568-14D7-50C4-9A66F85816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CFDD307-A982-27AB-431A-7A7F66CB422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68159B1-9112-918F-FC32-A3AB480CF0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pt-PT" dirty="0"/>
              <a:t>participou na/o [Nome do Evento], realizado em [data], em [local], uma iniciativa dedicada [inserir frase explicativa do decorrer do evento ou ação, de modo curto e com objetivos do evento].</a:t>
            </a:r>
          </a:p>
          <a:p>
            <a:endParaRPr lang="pt-PT" dirty="0"/>
          </a:p>
          <a:p>
            <a:r>
              <a:rPr lang="pt-PT" dirty="0"/>
              <a:t>O presente certificado é emitido para os devidos efeitos.</a:t>
            </a:r>
          </a:p>
        </p:txBody>
      </p:sp>
    </p:spTree>
    <p:extLst>
      <p:ext uri="{BB962C8B-B14F-4D97-AF65-F5344CB8AC3E}">
        <p14:creationId xmlns:p14="http://schemas.microsoft.com/office/powerpoint/2010/main" val="1990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51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Gilroy SemiBold</vt:lpstr>
      <vt:lpstr>Gilroy Bold</vt:lpstr>
      <vt:lpstr>Gilroy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template_inatel_longevidade+_kitcomunicacao_cartaz_a3</dc:title>
  <cp:lastModifiedBy>Design</cp:lastModifiedBy>
  <cp:revision>5</cp:revision>
  <dcterms:created xsi:type="dcterms:W3CDTF">2026-07-07T11:27:16Z</dcterms:created>
  <dcterms:modified xsi:type="dcterms:W3CDTF">2026-07-07T13:12:17Z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2026-07-07T00:00:00Z</vt:filetime>
  </property>
  <property fmtid="{D5CDD505-2E9C-101B-9397-08002B2CF9AE}" pid="3" name="Creator">
    <vt:lpwstr>Adobe Illustrator 30.5 (Windows)</vt:lpwstr>
  </property>
  <property fmtid="{D5CDD505-2E9C-101B-9397-08002B2CF9AE}" pid="4" name="LastSaved">
    <vt:filetime>2026-07-07T00:00:00Z</vt:filetime>
  </property>
  <property fmtid="{D5CDD505-2E9C-101B-9397-08002B2CF9AE}" pid="5" name="Producer">
    <vt:lpwstr>3-Heights(TM) PDF Security Shell 4.8.25.2 (http://www.pdf-tools.com)</vt:lpwstr>
  </property>
</Properties>
</file>