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handoutMasterIdLst>
    <p:handoutMasterId r:id="rId11"/>
  </p:handoutMasterIdLst>
  <p:sldIdLst>
    <p:sldId id="256" r:id="rId2"/>
    <p:sldId id="261" r:id="rId3"/>
    <p:sldId id="272" r:id="rId4"/>
    <p:sldId id="263" r:id="rId5"/>
    <p:sldId id="275" r:id="rId6"/>
    <p:sldId id="276" r:id="rId7"/>
    <p:sldId id="277" r:id="rId8"/>
    <p:sldId id="274" r:id="rId9"/>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C5B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0" d="100"/>
          <a:sy n="80" d="100"/>
        </p:scale>
        <p:origin x="112" y="-68"/>
      </p:cViewPr>
      <p:guideLst/>
    </p:cSldViewPr>
  </p:slideViewPr>
  <p:notesTextViewPr>
    <p:cViewPr>
      <p:scale>
        <a:sx n="1" d="1"/>
        <a:sy n="1" d="1"/>
      </p:scale>
      <p:origin x="0" y="0"/>
    </p:cViewPr>
  </p:notesTextViewPr>
  <p:notesViewPr>
    <p:cSldViewPr snapToGrid="0">
      <p:cViewPr varScale="1">
        <p:scale>
          <a:sx n="50" d="100"/>
          <a:sy n="50" d="100"/>
        </p:scale>
        <p:origin x="2708" y="2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a:extLst>
              <a:ext uri="{FF2B5EF4-FFF2-40B4-BE49-F238E27FC236}">
                <a16:creationId xmlns:a16="http://schemas.microsoft.com/office/drawing/2014/main" id="{839934F8-F8EB-40ED-AF5B-4220AC4A8E4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a:extLst>
              <a:ext uri="{FF2B5EF4-FFF2-40B4-BE49-F238E27FC236}">
                <a16:creationId xmlns:a16="http://schemas.microsoft.com/office/drawing/2014/main" id="{F16BA943-3DE1-4E11-9F17-569DCA757EB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59207DB-24B5-4F0E-9CB8-0229FC823542}" type="datetimeFigureOut">
              <a:rPr lang="pt-PT" smtClean="0"/>
              <a:t>08/07/2026</a:t>
            </a:fld>
            <a:endParaRPr lang="pt-PT"/>
          </a:p>
        </p:txBody>
      </p:sp>
      <p:sp>
        <p:nvSpPr>
          <p:cNvPr id="4" name="Marcador de Posição do Rodapé 3">
            <a:extLst>
              <a:ext uri="{FF2B5EF4-FFF2-40B4-BE49-F238E27FC236}">
                <a16:creationId xmlns:a16="http://schemas.microsoft.com/office/drawing/2014/main" id="{375D70A0-D4A2-4FC0-ADA8-563BE52B86E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5" name="Marcador de Posição do Número do Diapositivo 4">
            <a:extLst>
              <a:ext uri="{FF2B5EF4-FFF2-40B4-BE49-F238E27FC236}">
                <a16:creationId xmlns:a16="http://schemas.microsoft.com/office/drawing/2014/main" id="{2CD20DFD-2C3B-4C43-B0C2-FDA0E888FDE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E08BB3-C7A7-438A-A8B0-5EA3EC871DC8}" type="slidenum">
              <a:rPr lang="pt-PT" smtClean="0"/>
              <a:t>‹nº›</a:t>
            </a:fld>
            <a:endParaRPr lang="pt-PT"/>
          </a:p>
        </p:txBody>
      </p:sp>
    </p:spTree>
    <p:extLst>
      <p:ext uri="{BB962C8B-B14F-4D97-AF65-F5344CB8AC3E}">
        <p14:creationId xmlns:p14="http://schemas.microsoft.com/office/powerpoint/2010/main" val="34013606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B3C8EF-8804-4C8D-91F7-131B09F5C6BC}" type="datetimeFigureOut">
              <a:rPr lang="pt-PT" smtClean="0"/>
              <a:t>08/07/2026</a:t>
            </a:fld>
            <a:endParaRPr lang="pt-PT"/>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3DC4C1-1BDB-48D7-8C24-5BC877AE51BF}" type="slidenum">
              <a:rPr lang="pt-PT" smtClean="0"/>
              <a:t>‹nº›</a:t>
            </a:fld>
            <a:endParaRPr lang="pt-PT"/>
          </a:p>
        </p:txBody>
      </p:sp>
    </p:spTree>
    <p:extLst>
      <p:ext uri="{BB962C8B-B14F-4D97-AF65-F5344CB8AC3E}">
        <p14:creationId xmlns:p14="http://schemas.microsoft.com/office/powerpoint/2010/main" val="14423009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901931-5C02-44FF-A4D9-E3D2078798FD}"/>
              </a:ext>
            </a:extLst>
          </p:cNvPr>
          <p:cNvSpPr>
            <a:spLocks noGrp="1"/>
          </p:cNvSpPr>
          <p:nvPr>
            <p:ph type="ctrTitle"/>
          </p:nvPr>
        </p:nvSpPr>
        <p:spPr>
          <a:xfrm>
            <a:off x="1524000" y="1122363"/>
            <a:ext cx="9144000" cy="2387600"/>
          </a:xfrm>
        </p:spPr>
        <p:txBody>
          <a:bodyPr anchor="b"/>
          <a:lstStyle>
            <a:lvl1pPr algn="ctr">
              <a:defRPr sz="6000"/>
            </a:lvl1pPr>
          </a:lstStyle>
          <a:p>
            <a:r>
              <a:rPr lang="pt-PT"/>
              <a:t>Clique para editar o estilo de título do Modelo Global</a:t>
            </a:r>
          </a:p>
        </p:txBody>
      </p:sp>
      <p:sp>
        <p:nvSpPr>
          <p:cNvPr id="3" name="Subtítulo 2">
            <a:extLst>
              <a:ext uri="{FF2B5EF4-FFF2-40B4-BE49-F238E27FC236}">
                <a16:creationId xmlns:a16="http://schemas.microsoft.com/office/drawing/2014/main" id="{716D0FA7-A3B4-48EE-B0E1-BC1CC7A62A1E}"/>
              </a:ext>
            </a:extLst>
          </p:cNvPr>
          <p:cNvSpPr>
            <a:spLocks noGrp="1"/>
          </p:cNvSpPr>
          <p:nvPr>
            <p:ph type="subTitle" idx="1"/>
          </p:nvPr>
        </p:nvSpPr>
        <p:spPr>
          <a:xfrm>
            <a:off x="1524000" y="3602038"/>
            <a:ext cx="9144000" cy="1655762"/>
          </a:xfrm>
        </p:spPr>
        <p:txBody>
          <a:bodyPr/>
          <a:lstStyle>
            <a:lvl1pPr marL="0" indent="0" algn="ctr">
              <a:buNone/>
              <a:defRPr sz="2400"/>
            </a:lvl1pPr>
            <a:lvl2pPr marL="457211" indent="0" algn="ctr">
              <a:buNone/>
              <a:defRPr sz="2000"/>
            </a:lvl2pPr>
            <a:lvl3pPr marL="914422" indent="0" algn="ctr">
              <a:buNone/>
              <a:defRPr sz="1801"/>
            </a:lvl3pPr>
            <a:lvl4pPr marL="1371635" indent="0" algn="ctr">
              <a:buNone/>
              <a:defRPr sz="1600"/>
            </a:lvl4pPr>
            <a:lvl5pPr marL="1828846" indent="0" algn="ctr">
              <a:buNone/>
              <a:defRPr sz="1600"/>
            </a:lvl5pPr>
            <a:lvl6pPr marL="2286057" indent="0" algn="ctr">
              <a:buNone/>
              <a:defRPr sz="1600"/>
            </a:lvl6pPr>
            <a:lvl7pPr marL="2743268" indent="0" algn="ctr">
              <a:buNone/>
              <a:defRPr sz="1600"/>
            </a:lvl7pPr>
            <a:lvl8pPr marL="3200481" indent="0" algn="ctr">
              <a:buNone/>
              <a:defRPr sz="1600"/>
            </a:lvl8pPr>
            <a:lvl9pPr marL="3657692" indent="0" algn="ctr">
              <a:buNone/>
              <a:defRPr sz="1600"/>
            </a:lvl9pPr>
          </a:lstStyle>
          <a:p>
            <a:r>
              <a:rPr lang="pt-PT"/>
              <a:t>Clique para editar o estilo de subtítulo do Modelo Global</a:t>
            </a:r>
          </a:p>
        </p:txBody>
      </p:sp>
      <p:sp>
        <p:nvSpPr>
          <p:cNvPr id="4" name="Marcador de Posição da Data 3">
            <a:extLst>
              <a:ext uri="{FF2B5EF4-FFF2-40B4-BE49-F238E27FC236}">
                <a16:creationId xmlns:a16="http://schemas.microsoft.com/office/drawing/2014/main" id="{52EAD86D-A6D3-49FE-ABE1-2C888072C513}"/>
              </a:ext>
            </a:extLst>
          </p:cNvPr>
          <p:cNvSpPr>
            <a:spLocks noGrp="1"/>
          </p:cNvSpPr>
          <p:nvPr>
            <p:ph type="dt" sz="half" idx="10"/>
          </p:nvPr>
        </p:nvSpPr>
        <p:spPr/>
        <p:txBody>
          <a:bodyPr/>
          <a:lstStyle/>
          <a:p>
            <a:fld id="{C568F063-CB13-4BE9-8DDF-73A24EEE4D6A}" type="datetimeFigureOut">
              <a:rPr lang="pt-PT" smtClean="0"/>
              <a:t>08/07/2026</a:t>
            </a:fld>
            <a:endParaRPr lang="pt-PT"/>
          </a:p>
        </p:txBody>
      </p:sp>
      <p:sp>
        <p:nvSpPr>
          <p:cNvPr id="5" name="Marcador de Posição do Rodapé 4">
            <a:extLst>
              <a:ext uri="{FF2B5EF4-FFF2-40B4-BE49-F238E27FC236}">
                <a16:creationId xmlns:a16="http://schemas.microsoft.com/office/drawing/2014/main" id="{813DB08F-A4DD-4637-99AD-BC4568347B57}"/>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D764B61D-8880-454E-A6FB-C3864ECEDAC8}"/>
              </a:ext>
            </a:extLst>
          </p:cNvPr>
          <p:cNvSpPr>
            <a:spLocks noGrp="1"/>
          </p:cNvSpPr>
          <p:nvPr>
            <p:ph type="sldNum" sz="quarter" idx="12"/>
          </p:nvPr>
        </p:nvSpPr>
        <p:spPr/>
        <p:txBody>
          <a:bodyPr/>
          <a:lstStyle/>
          <a:p>
            <a:fld id="{F38F0CC4-E9E8-4D59-8AFF-4289646A38C8}" type="slidenum">
              <a:rPr lang="pt-PT" smtClean="0"/>
              <a:t>‹nº›</a:t>
            </a:fld>
            <a:endParaRPr lang="pt-PT"/>
          </a:p>
        </p:txBody>
      </p:sp>
    </p:spTree>
    <p:extLst>
      <p:ext uri="{BB962C8B-B14F-4D97-AF65-F5344CB8AC3E}">
        <p14:creationId xmlns:p14="http://schemas.microsoft.com/office/powerpoint/2010/main" val="24232281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a:extLst>
              <a:ext uri="{FF2B5EF4-FFF2-40B4-BE49-F238E27FC236}">
                <a16:creationId xmlns:a16="http://schemas.microsoft.com/office/drawing/2014/main" id="{3F4592C7-F2D8-476A-9079-0FE3F01F4D8F}"/>
              </a:ext>
            </a:extLst>
          </p:cNvPr>
          <p:cNvSpPr>
            <a:spLocks noGrp="1"/>
          </p:cNvSpPr>
          <p:nvPr>
            <p:ph type="dt" sz="half" idx="10"/>
          </p:nvPr>
        </p:nvSpPr>
        <p:spPr/>
        <p:txBody>
          <a:bodyPr/>
          <a:lstStyle/>
          <a:p>
            <a:fld id="{C568F063-CB13-4BE9-8DDF-73A24EEE4D6A}" type="datetimeFigureOut">
              <a:rPr lang="pt-PT" smtClean="0"/>
              <a:t>08/07/2026</a:t>
            </a:fld>
            <a:endParaRPr lang="pt-PT"/>
          </a:p>
        </p:txBody>
      </p:sp>
      <p:sp>
        <p:nvSpPr>
          <p:cNvPr id="3" name="Marcador de Posição do Rodapé 2">
            <a:extLst>
              <a:ext uri="{FF2B5EF4-FFF2-40B4-BE49-F238E27FC236}">
                <a16:creationId xmlns:a16="http://schemas.microsoft.com/office/drawing/2014/main" id="{CB309BE8-F8E8-4E6E-B950-D048FDD5BE00}"/>
              </a:ext>
            </a:extLst>
          </p:cNvPr>
          <p:cNvSpPr>
            <a:spLocks noGrp="1"/>
          </p:cNvSpPr>
          <p:nvPr>
            <p:ph type="ftr" sz="quarter" idx="11"/>
          </p:nvPr>
        </p:nvSpPr>
        <p:spPr/>
        <p:txBody>
          <a:bodyPr/>
          <a:lstStyle/>
          <a:p>
            <a:endParaRPr lang="pt-PT"/>
          </a:p>
        </p:txBody>
      </p:sp>
      <p:sp>
        <p:nvSpPr>
          <p:cNvPr id="4" name="Marcador de Posição do Número do Diapositivo 3">
            <a:extLst>
              <a:ext uri="{FF2B5EF4-FFF2-40B4-BE49-F238E27FC236}">
                <a16:creationId xmlns:a16="http://schemas.microsoft.com/office/drawing/2014/main" id="{CA56F08F-5FDA-4341-9EAA-CF1BAEDE81C0}"/>
              </a:ext>
            </a:extLst>
          </p:cNvPr>
          <p:cNvSpPr>
            <a:spLocks noGrp="1"/>
          </p:cNvSpPr>
          <p:nvPr>
            <p:ph type="sldNum" sz="quarter" idx="12"/>
          </p:nvPr>
        </p:nvSpPr>
        <p:spPr/>
        <p:txBody>
          <a:bodyPr/>
          <a:lstStyle/>
          <a:p>
            <a:fld id="{F38F0CC4-E9E8-4D59-8AFF-4289646A38C8}" type="slidenum">
              <a:rPr lang="pt-PT" smtClean="0"/>
              <a:t>‹nº›</a:t>
            </a:fld>
            <a:endParaRPr lang="pt-PT"/>
          </a:p>
        </p:txBody>
      </p:sp>
    </p:spTree>
    <p:extLst>
      <p:ext uri="{BB962C8B-B14F-4D97-AF65-F5344CB8AC3E}">
        <p14:creationId xmlns:p14="http://schemas.microsoft.com/office/powerpoint/2010/main" val="1806475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Esquema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31909B7-A993-45F9-A8A2-1BEA9D5E1542}"/>
              </a:ext>
            </a:extLst>
          </p:cNvPr>
          <p:cNvSpPr>
            <a:spLocks noGrp="1"/>
          </p:cNvSpPr>
          <p:nvPr>
            <p:ph type="title"/>
          </p:nvPr>
        </p:nvSpPr>
        <p:spPr/>
        <p:txBody>
          <a:bodyPr/>
          <a:lstStyle/>
          <a:p>
            <a:r>
              <a:rPr lang="pt-PT"/>
              <a:t>Clique para editar o estilo de título do Modelo Global</a:t>
            </a:r>
          </a:p>
        </p:txBody>
      </p:sp>
      <p:sp>
        <p:nvSpPr>
          <p:cNvPr id="3" name="Marcador de Posição da Data 2">
            <a:extLst>
              <a:ext uri="{FF2B5EF4-FFF2-40B4-BE49-F238E27FC236}">
                <a16:creationId xmlns:a16="http://schemas.microsoft.com/office/drawing/2014/main" id="{F75CF704-4D34-4563-8086-29739FF26082}"/>
              </a:ext>
            </a:extLst>
          </p:cNvPr>
          <p:cNvSpPr>
            <a:spLocks noGrp="1"/>
          </p:cNvSpPr>
          <p:nvPr>
            <p:ph type="dt" sz="half" idx="10"/>
          </p:nvPr>
        </p:nvSpPr>
        <p:spPr/>
        <p:txBody>
          <a:bodyPr/>
          <a:lstStyle/>
          <a:p>
            <a:fld id="{C568F063-CB13-4BE9-8DDF-73A24EEE4D6A}" type="datetimeFigureOut">
              <a:rPr lang="pt-PT" smtClean="0"/>
              <a:t>08/07/2026</a:t>
            </a:fld>
            <a:endParaRPr lang="pt-PT"/>
          </a:p>
        </p:txBody>
      </p:sp>
      <p:sp>
        <p:nvSpPr>
          <p:cNvPr id="4" name="Marcador de Posição do Rodapé 3">
            <a:extLst>
              <a:ext uri="{FF2B5EF4-FFF2-40B4-BE49-F238E27FC236}">
                <a16:creationId xmlns:a16="http://schemas.microsoft.com/office/drawing/2014/main" id="{3E3259E6-69E6-4DAF-85B9-4BE7E49751A1}"/>
              </a:ext>
            </a:extLst>
          </p:cNvPr>
          <p:cNvSpPr>
            <a:spLocks noGrp="1"/>
          </p:cNvSpPr>
          <p:nvPr>
            <p:ph type="ftr" sz="quarter" idx="11"/>
          </p:nvPr>
        </p:nvSpPr>
        <p:spPr/>
        <p:txBody>
          <a:bodyPr/>
          <a:lstStyle/>
          <a:p>
            <a:endParaRPr lang="pt-PT"/>
          </a:p>
        </p:txBody>
      </p:sp>
      <p:sp>
        <p:nvSpPr>
          <p:cNvPr id="5" name="Marcador de Posição do Número do Diapositivo 4">
            <a:extLst>
              <a:ext uri="{FF2B5EF4-FFF2-40B4-BE49-F238E27FC236}">
                <a16:creationId xmlns:a16="http://schemas.microsoft.com/office/drawing/2014/main" id="{1A4C4500-20D8-404A-A4BE-A13AF812EB08}"/>
              </a:ext>
            </a:extLst>
          </p:cNvPr>
          <p:cNvSpPr>
            <a:spLocks noGrp="1"/>
          </p:cNvSpPr>
          <p:nvPr>
            <p:ph type="sldNum" sz="quarter" idx="12"/>
          </p:nvPr>
        </p:nvSpPr>
        <p:spPr/>
        <p:txBody>
          <a:bodyPr/>
          <a:lstStyle/>
          <a:p>
            <a:fld id="{F38F0CC4-E9E8-4D59-8AFF-4289646A38C8}" type="slidenum">
              <a:rPr lang="pt-PT" smtClean="0"/>
              <a:t>‹nº›</a:t>
            </a:fld>
            <a:endParaRPr lang="pt-PT"/>
          </a:p>
        </p:txBody>
      </p:sp>
      <p:pic>
        <p:nvPicPr>
          <p:cNvPr id="6" name="Imagem 5">
            <a:extLst>
              <a:ext uri="{FF2B5EF4-FFF2-40B4-BE49-F238E27FC236}">
                <a16:creationId xmlns:a16="http://schemas.microsoft.com/office/drawing/2014/main" id="{15108D51-9DBC-4403-BC1C-61F2C990DA81}"/>
              </a:ext>
            </a:extLst>
          </p:cNvPr>
          <p:cNvPicPr>
            <a:picLocks noChangeAspect="1"/>
          </p:cNvPicPr>
          <p:nvPr userDrawn="1"/>
        </p:nvPicPr>
        <p:blipFill rotWithShape="1">
          <a:blip r:embed="rId2" cstate="print">
            <a:alphaModFix/>
            <a:extLst>
              <a:ext uri="{28A0092B-C50C-407E-A947-70E740481C1C}">
                <a14:useLocalDpi xmlns:a14="http://schemas.microsoft.com/office/drawing/2010/main" val="0"/>
              </a:ext>
            </a:extLst>
          </a:blip>
          <a:srcRect t="14032" b="10955"/>
          <a:stretch/>
        </p:blipFill>
        <p:spPr bwMode="auto">
          <a:xfrm>
            <a:off x="2327958" y="5685350"/>
            <a:ext cx="7536083" cy="123128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144778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3D0062-DE4E-4264-AD1D-85C7F5853E5C}"/>
              </a:ext>
            </a:extLst>
          </p:cNvPr>
          <p:cNvSpPr>
            <a:spLocks noGrp="1"/>
          </p:cNvSpPr>
          <p:nvPr>
            <p:ph type="title"/>
          </p:nvPr>
        </p:nvSpPr>
        <p:spPr>
          <a:xfrm>
            <a:off x="839791" y="457200"/>
            <a:ext cx="3932236" cy="1600200"/>
          </a:xfrm>
        </p:spPr>
        <p:txBody>
          <a:bodyPr anchor="b"/>
          <a:lstStyle>
            <a:lvl1pPr>
              <a:defRPr sz="3200"/>
            </a:lvl1p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D03EE3F6-ACC1-4333-BF91-B72C453A5216}"/>
              </a:ext>
            </a:extLst>
          </p:cNvPr>
          <p:cNvSpPr>
            <a:spLocks noGrp="1"/>
          </p:cNvSpPr>
          <p:nvPr>
            <p:ph idx="1"/>
          </p:nvPr>
        </p:nvSpPr>
        <p:spPr>
          <a:xfrm>
            <a:off x="5183190" y="987425"/>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o Texto 3">
            <a:extLst>
              <a:ext uri="{FF2B5EF4-FFF2-40B4-BE49-F238E27FC236}">
                <a16:creationId xmlns:a16="http://schemas.microsoft.com/office/drawing/2014/main" id="{E8953444-9785-480B-81A2-CBAD3965CED6}"/>
              </a:ext>
            </a:extLst>
          </p:cNvPr>
          <p:cNvSpPr>
            <a:spLocks noGrp="1"/>
          </p:cNvSpPr>
          <p:nvPr>
            <p:ph type="body" sz="half" idx="2"/>
          </p:nvPr>
        </p:nvSpPr>
        <p:spPr>
          <a:xfrm>
            <a:off x="839791" y="2057400"/>
            <a:ext cx="3932236" cy="3811588"/>
          </a:xfrm>
        </p:spPr>
        <p:txBody>
          <a:bodyPr/>
          <a:lstStyle>
            <a:lvl1pPr marL="0" indent="0">
              <a:buNone/>
              <a:defRPr sz="1600"/>
            </a:lvl1pPr>
            <a:lvl2pPr marL="457211" indent="0">
              <a:buNone/>
              <a:defRPr sz="1401"/>
            </a:lvl2pPr>
            <a:lvl3pPr marL="914422" indent="0">
              <a:buNone/>
              <a:defRPr sz="1200"/>
            </a:lvl3pPr>
            <a:lvl4pPr marL="1371635" indent="0">
              <a:buNone/>
              <a:defRPr sz="1001"/>
            </a:lvl4pPr>
            <a:lvl5pPr marL="1828846" indent="0">
              <a:buNone/>
              <a:defRPr sz="1001"/>
            </a:lvl5pPr>
            <a:lvl6pPr marL="2286057" indent="0">
              <a:buNone/>
              <a:defRPr sz="1001"/>
            </a:lvl6pPr>
            <a:lvl7pPr marL="2743268" indent="0">
              <a:buNone/>
              <a:defRPr sz="1001"/>
            </a:lvl7pPr>
            <a:lvl8pPr marL="3200481" indent="0">
              <a:buNone/>
              <a:defRPr sz="1001"/>
            </a:lvl8pPr>
            <a:lvl9pPr marL="3657692" indent="0">
              <a:buNone/>
              <a:defRPr sz="1001"/>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CC537376-2D88-4F38-BC96-A6210507D59A}"/>
              </a:ext>
            </a:extLst>
          </p:cNvPr>
          <p:cNvSpPr>
            <a:spLocks noGrp="1"/>
          </p:cNvSpPr>
          <p:nvPr>
            <p:ph type="dt" sz="half" idx="10"/>
          </p:nvPr>
        </p:nvSpPr>
        <p:spPr/>
        <p:txBody>
          <a:bodyPr/>
          <a:lstStyle/>
          <a:p>
            <a:fld id="{C568F063-CB13-4BE9-8DDF-73A24EEE4D6A}" type="datetimeFigureOut">
              <a:rPr lang="pt-PT" smtClean="0"/>
              <a:t>08/07/2026</a:t>
            </a:fld>
            <a:endParaRPr lang="pt-PT"/>
          </a:p>
        </p:txBody>
      </p:sp>
      <p:sp>
        <p:nvSpPr>
          <p:cNvPr id="6" name="Marcador de Posição do Rodapé 5">
            <a:extLst>
              <a:ext uri="{FF2B5EF4-FFF2-40B4-BE49-F238E27FC236}">
                <a16:creationId xmlns:a16="http://schemas.microsoft.com/office/drawing/2014/main" id="{B7C93B95-F63C-4E92-AF69-92D6945054AA}"/>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3234B22F-1AFB-4963-8538-C96A076855E2}"/>
              </a:ext>
            </a:extLst>
          </p:cNvPr>
          <p:cNvSpPr>
            <a:spLocks noGrp="1"/>
          </p:cNvSpPr>
          <p:nvPr>
            <p:ph type="sldNum" sz="quarter" idx="12"/>
          </p:nvPr>
        </p:nvSpPr>
        <p:spPr/>
        <p:txBody>
          <a:bodyPr/>
          <a:lstStyle/>
          <a:p>
            <a:fld id="{F38F0CC4-E9E8-4D59-8AFF-4289646A38C8}" type="slidenum">
              <a:rPr lang="pt-PT" smtClean="0"/>
              <a:t>‹nº›</a:t>
            </a:fld>
            <a:endParaRPr lang="pt-PT"/>
          </a:p>
        </p:txBody>
      </p:sp>
    </p:spTree>
    <p:extLst>
      <p:ext uri="{BB962C8B-B14F-4D97-AF65-F5344CB8AC3E}">
        <p14:creationId xmlns:p14="http://schemas.microsoft.com/office/powerpoint/2010/main" val="20489849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103F13-3B11-4AD6-B9DD-60266820A217}"/>
              </a:ext>
            </a:extLst>
          </p:cNvPr>
          <p:cNvSpPr>
            <a:spLocks noGrp="1"/>
          </p:cNvSpPr>
          <p:nvPr>
            <p:ph type="title"/>
          </p:nvPr>
        </p:nvSpPr>
        <p:spPr>
          <a:xfrm>
            <a:off x="839791" y="457200"/>
            <a:ext cx="3932236" cy="1600200"/>
          </a:xfrm>
        </p:spPr>
        <p:txBody>
          <a:bodyPr anchor="b"/>
          <a:lstStyle>
            <a:lvl1pPr>
              <a:defRPr sz="3200"/>
            </a:lvl1pPr>
          </a:lstStyle>
          <a:p>
            <a:r>
              <a:rPr lang="pt-PT"/>
              <a:t>Clique para editar o estilo de título do Modelo Global</a:t>
            </a:r>
          </a:p>
        </p:txBody>
      </p:sp>
      <p:sp>
        <p:nvSpPr>
          <p:cNvPr id="3" name="Marcador de Posição da Imagem 2">
            <a:extLst>
              <a:ext uri="{FF2B5EF4-FFF2-40B4-BE49-F238E27FC236}">
                <a16:creationId xmlns:a16="http://schemas.microsoft.com/office/drawing/2014/main" id="{05A92B72-DB62-498D-A81C-5557DFFB29AD}"/>
              </a:ext>
            </a:extLst>
          </p:cNvPr>
          <p:cNvSpPr>
            <a:spLocks noGrp="1"/>
          </p:cNvSpPr>
          <p:nvPr>
            <p:ph type="pic" idx="1"/>
          </p:nvPr>
        </p:nvSpPr>
        <p:spPr>
          <a:xfrm>
            <a:off x="5183190" y="987425"/>
            <a:ext cx="6172201" cy="4873625"/>
          </a:xfrm>
        </p:spPr>
        <p:txBody>
          <a:bodyPr/>
          <a:lstStyle>
            <a:lvl1pPr marL="0" indent="0">
              <a:buNone/>
              <a:defRPr sz="3200"/>
            </a:lvl1pPr>
            <a:lvl2pPr marL="457211" indent="0">
              <a:buNone/>
              <a:defRPr sz="2800"/>
            </a:lvl2pPr>
            <a:lvl3pPr marL="914422" indent="0">
              <a:buNone/>
              <a:defRPr sz="2400"/>
            </a:lvl3pPr>
            <a:lvl4pPr marL="1371635" indent="0">
              <a:buNone/>
              <a:defRPr sz="2000"/>
            </a:lvl4pPr>
            <a:lvl5pPr marL="1828846" indent="0">
              <a:buNone/>
              <a:defRPr sz="2000"/>
            </a:lvl5pPr>
            <a:lvl6pPr marL="2286057" indent="0">
              <a:buNone/>
              <a:defRPr sz="2000"/>
            </a:lvl6pPr>
            <a:lvl7pPr marL="2743268" indent="0">
              <a:buNone/>
              <a:defRPr sz="2000"/>
            </a:lvl7pPr>
            <a:lvl8pPr marL="3200481" indent="0">
              <a:buNone/>
              <a:defRPr sz="2000"/>
            </a:lvl8pPr>
            <a:lvl9pPr marL="3657692" indent="0">
              <a:buNone/>
              <a:defRPr sz="2000"/>
            </a:lvl9pPr>
          </a:lstStyle>
          <a:p>
            <a:endParaRPr lang="pt-PT"/>
          </a:p>
        </p:txBody>
      </p:sp>
      <p:sp>
        <p:nvSpPr>
          <p:cNvPr id="4" name="Marcador de Posição do Texto 3">
            <a:extLst>
              <a:ext uri="{FF2B5EF4-FFF2-40B4-BE49-F238E27FC236}">
                <a16:creationId xmlns:a16="http://schemas.microsoft.com/office/drawing/2014/main" id="{D927F19C-A53B-4B88-82EC-D9F15720EBA7}"/>
              </a:ext>
            </a:extLst>
          </p:cNvPr>
          <p:cNvSpPr>
            <a:spLocks noGrp="1"/>
          </p:cNvSpPr>
          <p:nvPr>
            <p:ph type="body" sz="half" idx="2"/>
          </p:nvPr>
        </p:nvSpPr>
        <p:spPr>
          <a:xfrm>
            <a:off x="839791" y="2057400"/>
            <a:ext cx="3932236" cy="3811588"/>
          </a:xfrm>
        </p:spPr>
        <p:txBody>
          <a:bodyPr/>
          <a:lstStyle>
            <a:lvl1pPr marL="0" indent="0">
              <a:buNone/>
              <a:defRPr sz="1600"/>
            </a:lvl1pPr>
            <a:lvl2pPr marL="457211" indent="0">
              <a:buNone/>
              <a:defRPr sz="1401"/>
            </a:lvl2pPr>
            <a:lvl3pPr marL="914422" indent="0">
              <a:buNone/>
              <a:defRPr sz="1200"/>
            </a:lvl3pPr>
            <a:lvl4pPr marL="1371635" indent="0">
              <a:buNone/>
              <a:defRPr sz="1001"/>
            </a:lvl4pPr>
            <a:lvl5pPr marL="1828846" indent="0">
              <a:buNone/>
              <a:defRPr sz="1001"/>
            </a:lvl5pPr>
            <a:lvl6pPr marL="2286057" indent="0">
              <a:buNone/>
              <a:defRPr sz="1001"/>
            </a:lvl6pPr>
            <a:lvl7pPr marL="2743268" indent="0">
              <a:buNone/>
              <a:defRPr sz="1001"/>
            </a:lvl7pPr>
            <a:lvl8pPr marL="3200481" indent="0">
              <a:buNone/>
              <a:defRPr sz="1001"/>
            </a:lvl8pPr>
            <a:lvl9pPr marL="3657692" indent="0">
              <a:buNone/>
              <a:defRPr sz="1001"/>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C0D02C03-C9F7-46F0-993B-6F575C776AE8}"/>
              </a:ext>
            </a:extLst>
          </p:cNvPr>
          <p:cNvSpPr>
            <a:spLocks noGrp="1"/>
          </p:cNvSpPr>
          <p:nvPr>
            <p:ph type="dt" sz="half" idx="10"/>
          </p:nvPr>
        </p:nvSpPr>
        <p:spPr/>
        <p:txBody>
          <a:bodyPr/>
          <a:lstStyle/>
          <a:p>
            <a:fld id="{C568F063-CB13-4BE9-8DDF-73A24EEE4D6A}" type="datetimeFigureOut">
              <a:rPr lang="pt-PT" smtClean="0"/>
              <a:t>08/07/2026</a:t>
            </a:fld>
            <a:endParaRPr lang="pt-PT"/>
          </a:p>
        </p:txBody>
      </p:sp>
      <p:sp>
        <p:nvSpPr>
          <p:cNvPr id="6" name="Marcador de Posição do Rodapé 5">
            <a:extLst>
              <a:ext uri="{FF2B5EF4-FFF2-40B4-BE49-F238E27FC236}">
                <a16:creationId xmlns:a16="http://schemas.microsoft.com/office/drawing/2014/main" id="{A38226ED-4387-4AB5-9626-4A4680311574}"/>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E7A6BDF3-3388-428F-AE3B-28067DEE4116}"/>
              </a:ext>
            </a:extLst>
          </p:cNvPr>
          <p:cNvSpPr>
            <a:spLocks noGrp="1"/>
          </p:cNvSpPr>
          <p:nvPr>
            <p:ph type="sldNum" sz="quarter" idx="12"/>
          </p:nvPr>
        </p:nvSpPr>
        <p:spPr/>
        <p:txBody>
          <a:bodyPr/>
          <a:lstStyle/>
          <a:p>
            <a:fld id="{F38F0CC4-E9E8-4D59-8AFF-4289646A38C8}" type="slidenum">
              <a:rPr lang="pt-PT" smtClean="0"/>
              <a:t>‹nº›</a:t>
            </a:fld>
            <a:endParaRPr lang="pt-PT"/>
          </a:p>
        </p:txBody>
      </p:sp>
    </p:spTree>
    <p:extLst>
      <p:ext uri="{BB962C8B-B14F-4D97-AF65-F5344CB8AC3E}">
        <p14:creationId xmlns:p14="http://schemas.microsoft.com/office/powerpoint/2010/main" val="1011108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A9D6C4-0890-4D29-8645-27D71DF965CC}"/>
              </a:ext>
            </a:extLst>
          </p:cNvPr>
          <p:cNvSpPr>
            <a:spLocks noGrp="1"/>
          </p:cNvSpPr>
          <p:nvPr>
            <p:ph type="title"/>
          </p:nvPr>
        </p:nvSpPr>
        <p:spPr/>
        <p:txBody>
          <a:bodyPr/>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925A3269-FD98-474C-9AA6-9FD276699175}"/>
              </a:ext>
            </a:extLst>
          </p:cNvPr>
          <p:cNvSpPr>
            <a:spLocks noGrp="1"/>
          </p:cNvSpPr>
          <p:nvPr>
            <p:ph type="body" orient="vert" idx="1"/>
          </p:nvPr>
        </p:nvSpPr>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9AEBFB8B-B9FC-4537-ACE6-613780DDE784}"/>
              </a:ext>
            </a:extLst>
          </p:cNvPr>
          <p:cNvSpPr>
            <a:spLocks noGrp="1"/>
          </p:cNvSpPr>
          <p:nvPr>
            <p:ph type="dt" sz="half" idx="10"/>
          </p:nvPr>
        </p:nvSpPr>
        <p:spPr/>
        <p:txBody>
          <a:bodyPr/>
          <a:lstStyle/>
          <a:p>
            <a:fld id="{C568F063-CB13-4BE9-8DDF-73A24EEE4D6A}" type="datetimeFigureOut">
              <a:rPr lang="pt-PT" smtClean="0"/>
              <a:t>08/07/2026</a:t>
            </a:fld>
            <a:endParaRPr lang="pt-PT"/>
          </a:p>
        </p:txBody>
      </p:sp>
      <p:sp>
        <p:nvSpPr>
          <p:cNvPr id="5" name="Marcador de Posição do Rodapé 4">
            <a:extLst>
              <a:ext uri="{FF2B5EF4-FFF2-40B4-BE49-F238E27FC236}">
                <a16:creationId xmlns:a16="http://schemas.microsoft.com/office/drawing/2014/main" id="{D6CBDCEB-05D6-414A-8394-40ACC3F7FA82}"/>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8F0F908C-A8F4-4529-B4F3-0EAE64CEEB7F}"/>
              </a:ext>
            </a:extLst>
          </p:cNvPr>
          <p:cNvSpPr>
            <a:spLocks noGrp="1"/>
          </p:cNvSpPr>
          <p:nvPr>
            <p:ph type="sldNum" sz="quarter" idx="12"/>
          </p:nvPr>
        </p:nvSpPr>
        <p:spPr/>
        <p:txBody>
          <a:bodyPr/>
          <a:lstStyle/>
          <a:p>
            <a:fld id="{F38F0CC4-E9E8-4D59-8AFF-4289646A38C8}" type="slidenum">
              <a:rPr lang="pt-PT" smtClean="0"/>
              <a:t>‹nº›</a:t>
            </a:fld>
            <a:endParaRPr lang="pt-PT"/>
          </a:p>
        </p:txBody>
      </p:sp>
    </p:spTree>
    <p:extLst>
      <p:ext uri="{BB962C8B-B14F-4D97-AF65-F5344CB8AC3E}">
        <p14:creationId xmlns:p14="http://schemas.microsoft.com/office/powerpoint/2010/main" val="1116503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8BB0E63E-AB9A-43D1-9A3E-6BF26D787DAD}"/>
              </a:ext>
            </a:extLst>
          </p:cNvPr>
          <p:cNvSpPr>
            <a:spLocks noGrp="1"/>
          </p:cNvSpPr>
          <p:nvPr>
            <p:ph type="title" orient="vert"/>
          </p:nvPr>
        </p:nvSpPr>
        <p:spPr>
          <a:xfrm>
            <a:off x="8724899" y="365125"/>
            <a:ext cx="2628900" cy="5811838"/>
          </a:xfrm>
        </p:spPr>
        <p:txBody>
          <a:bodyPr vert="eaVert"/>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47073881-7963-46F8-B8E7-306560529244}"/>
              </a:ext>
            </a:extLst>
          </p:cNvPr>
          <p:cNvSpPr>
            <a:spLocks noGrp="1"/>
          </p:cNvSpPr>
          <p:nvPr>
            <p:ph type="body" orient="vert" idx="1"/>
          </p:nvPr>
        </p:nvSpPr>
        <p:spPr>
          <a:xfrm>
            <a:off x="838199" y="365125"/>
            <a:ext cx="7734300" cy="5811838"/>
          </a:xfrm>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6B5EB547-7212-4965-9EBB-4D299F3A191B}"/>
              </a:ext>
            </a:extLst>
          </p:cNvPr>
          <p:cNvSpPr>
            <a:spLocks noGrp="1"/>
          </p:cNvSpPr>
          <p:nvPr>
            <p:ph type="dt" sz="half" idx="10"/>
          </p:nvPr>
        </p:nvSpPr>
        <p:spPr/>
        <p:txBody>
          <a:bodyPr/>
          <a:lstStyle/>
          <a:p>
            <a:fld id="{C568F063-CB13-4BE9-8DDF-73A24EEE4D6A}" type="datetimeFigureOut">
              <a:rPr lang="pt-PT" smtClean="0"/>
              <a:t>08/07/2026</a:t>
            </a:fld>
            <a:endParaRPr lang="pt-PT"/>
          </a:p>
        </p:txBody>
      </p:sp>
      <p:sp>
        <p:nvSpPr>
          <p:cNvPr id="5" name="Marcador de Posição do Rodapé 4">
            <a:extLst>
              <a:ext uri="{FF2B5EF4-FFF2-40B4-BE49-F238E27FC236}">
                <a16:creationId xmlns:a16="http://schemas.microsoft.com/office/drawing/2014/main" id="{7997D662-5FD6-49CA-9969-CD5EBDF6C181}"/>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BE7E642C-5A85-457D-92AE-BC8B6C45212E}"/>
              </a:ext>
            </a:extLst>
          </p:cNvPr>
          <p:cNvSpPr>
            <a:spLocks noGrp="1"/>
          </p:cNvSpPr>
          <p:nvPr>
            <p:ph type="sldNum" sz="quarter" idx="12"/>
          </p:nvPr>
        </p:nvSpPr>
        <p:spPr/>
        <p:txBody>
          <a:bodyPr/>
          <a:lstStyle/>
          <a:p>
            <a:fld id="{F38F0CC4-E9E8-4D59-8AFF-4289646A38C8}" type="slidenum">
              <a:rPr lang="pt-PT" smtClean="0"/>
              <a:t>‹nº›</a:t>
            </a:fld>
            <a:endParaRPr lang="pt-PT"/>
          </a:p>
        </p:txBody>
      </p:sp>
    </p:spTree>
    <p:extLst>
      <p:ext uri="{BB962C8B-B14F-4D97-AF65-F5344CB8AC3E}">
        <p14:creationId xmlns:p14="http://schemas.microsoft.com/office/powerpoint/2010/main" val="25022206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3335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t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ED32AD-9266-4EB0-A78F-99EA610911AF}"/>
              </a:ext>
            </a:extLst>
          </p:cNvPr>
          <p:cNvSpPr>
            <a:spLocks noGrp="1"/>
          </p:cNvSpPr>
          <p:nvPr>
            <p:ph type="title"/>
          </p:nvPr>
        </p:nvSpPr>
        <p:spPr/>
        <p:txBody>
          <a:body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F3D476D3-8BA2-4FE1-9FA4-7633E70D5F71}"/>
              </a:ext>
            </a:extLst>
          </p:cNvPr>
          <p:cNvSpPr>
            <a:spLocks noGrp="1"/>
          </p:cNvSpPr>
          <p:nvPr>
            <p:ph idx="1"/>
          </p:nvPr>
        </p:nvSpPr>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781DA417-FD13-4B24-99EE-F64B6835F8BD}"/>
              </a:ext>
            </a:extLst>
          </p:cNvPr>
          <p:cNvSpPr>
            <a:spLocks noGrp="1"/>
          </p:cNvSpPr>
          <p:nvPr>
            <p:ph type="dt" sz="half" idx="10"/>
          </p:nvPr>
        </p:nvSpPr>
        <p:spPr/>
        <p:txBody>
          <a:bodyPr/>
          <a:lstStyle/>
          <a:p>
            <a:fld id="{C568F063-CB13-4BE9-8DDF-73A24EEE4D6A}" type="datetimeFigureOut">
              <a:rPr lang="pt-PT" smtClean="0"/>
              <a:t>08/07/2026</a:t>
            </a:fld>
            <a:endParaRPr lang="pt-PT"/>
          </a:p>
        </p:txBody>
      </p:sp>
      <p:sp>
        <p:nvSpPr>
          <p:cNvPr id="5" name="Marcador de Posição do Rodapé 4">
            <a:extLst>
              <a:ext uri="{FF2B5EF4-FFF2-40B4-BE49-F238E27FC236}">
                <a16:creationId xmlns:a16="http://schemas.microsoft.com/office/drawing/2014/main" id="{B0D94C2C-7D4B-46E1-94A2-DAEE6638D7CF}"/>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21F3000F-E9EF-4B32-9D07-04E025752EEC}"/>
              </a:ext>
            </a:extLst>
          </p:cNvPr>
          <p:cNvSpPr>
            <a:spLocks noGrp="1"/>
          </p:cNvSpPr>
          <p:nvPr>
            <p:ph type="sldNum" sz="quarter" idx="12"/>
          </p:nvPr>
        </p:nvSpPr>
        <p:spPr/>
        <p:txBody>
          <a:bodyPr/>
          <a:lstStyle/>
          <a:p>
            <a:fld id="{F38F0CC4-E9E8-4D59-8AFF-4289646A38C8}" type="slidenum">
              <a:rPr lang="pt-PT" smtClean="0"/>
              <a:t>‹nº›</a:t>
            </a:fld>
            <a:endParaRPr lang="pt-PT"/>
          </a:p>
        </p:txBody>
      </p:sp>
    </p:spTree>
    <p:extLst>
      <p:ext uri="{BB962C8B-B14F-4D97-AF65-F5344CB8AC3E}">
        <p14:creationId xmlns:p14="http://schemas.microsoft.com/office/powerpoint/2010/main" val="311029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squema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91EDF0-70CC-4915-BDA7-728F3DE7FC01}"/>
              </a:ext>
            </a:extLst>
          </p:cNvPr>
          <p:cNvSpPr>
            <a:spLocks noGrp="1"/>
          </p:cNvSpPr>
          <p:nvPr>
            <p:ph type="title"/>
          </p:nvPr>
        </p:nvSpPr>
        <p:spPr/>
        <p:txBody>
          <a:bodyPr/>
          <a:lstStyle/>
          <a:p>
            <a:r>
              <a:rPr lang="pt-PT"/>
              <a:t>Clique para editar o estilo de título do Modelo Global</a:t>
            </a:r>
          </a:p>
        </p:txBody>
      </p:sp>
      <p:sp>
        <p:nvSpPr>
          <p:cNvPr id="3" name="Marcador de Posição da Data 2">
            <a:extLst>
              <a:ext uri="{FF2B5EF4-FFF2-40B4-BE49-F238E27FC236}">
                <a16:creationId xmlns:a16="http://schemas.microsoft.com/office/drawing/2014/main" id="{7B4534D0-7948-42A9-A094-1F0CB6F2CFEB}"/>
              </a:ext>
            </a:extLst>
          </p:cNvPr>
          <p:cNvSpPr>
            <a:spLocks noGrp="1"/>
          </p:cNvSpPr>
          <p:nvPr>
            <p:ph type="dt" sz="half" idx="10"/>
          </p:nvPr>
        </p:nvSpPr>
        <p:spPr/>
        <p:txBody>
          <a:bodyPr/>
          <a:lstStyle/>
          <a:p>
            <a:fld id="{C568F063-CB13-4BE9-8DDF-73A24EEE4D6A}" type="datetimeFigureOut">
              <a:rPr lang="pt-PT" smtClean="0"/>
              <a:t>08/07/2026</a:t>
            </a:fld>
            <a:endParaRPr lang="pt-PT"/>
          </a:p>
        </p:txBody>
      </p:sp>
      <p:sp>
        <p:nvSpPr>
          <p:cNvPr id="4" name="Marcador de Posição do Rodapé 3">
            <a:extLst>
              <a:ext uri="{FF2B5EF4-FFF2-40B4-BE49-F238E27FC236}">
                <a16:creationId xmlns:a16="http://schemas.microsoft.com/office/drawing/2014/main" id="{AABC86F7-B858-4BAB-8907-15D9E404E5F6}"/>
              </a:ext>
            </a:extLst>
          </p:cNvPr>
          <p:cNvSpPr>
            <a:spLocks noGrp="1"/>
          </p:cNvSpPr>
          <p:nvPr>
            <p:ph type="ftr" sz="quarter" idx="11"/>
          </p:nvPr>
        </p:nvSpPr>
        <p:spPr/>
        <p:txBody>
          <a:bodyPr/>
          <a:lstStyle/>
          <a:p>
            <a:endParaRPr lang="pt-PT"/>
          </a:p>
        </p:txBody>
      </p:sp>
      <p:sp>
        <p:nvSpPr>
          <p:cNvPr id="5" name="Marcador de Posição do Número do Diapositivo 4">
            <a:extLst>
              <a:ext uri="{FF2B5EF4-FFF2-40B4-BE49-F238E27FC236}">
                <a16:creationId xmlns:a16="http://schemas.microsoft.com/office/drawing/2014/main" id="{EDE66814-3A58-4340-A532-0593671E8403}"/>
              </a:ext>
            </a:extLst>
          </p:cNvPr>
          <p:cNvSpPr>
            <a:spLocks noGrp="1"/>
          </p:cNvSpPr>
          <p:nvPr>
            <p:ph type="sldNum" sz="quarter" idx="12"/>
          </p:nvPr>
        </p:nvSpPr>
        <p:spPr/>
        <p:txBody>
          <a:bodyPr/>
          <a:lstStyle/>
          <a:p>
            <a:fld id="{F38F0CC4-E9E8-4D59-8AFF-4289646A38C8}" type="slidenum">
              <a:rPr lang="pt-PT" smtClean="0"/>
              <a:t>‹nº›</a:t>
            </a:fld>
            <a:endParaRPr lang="pt-PT"/>
          </a:p>
        </p:txBody>
      </p:sp>
      <p:pic>
        <p:nvPicPr>
          <p:cNvPr id="6" name="Imagem 5">
            <a:extLst>
              <a:ext uri="{FF2B5EF4-FFF2-40B4-BE49-F238E27FC236}">
                <a16:creationId xmlns:a16="http://schemas.microsoft.com/office/drawing/2014/main" id="{822C4431-BCBE-40BA-877F-6204AE488E6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2884" b="25080"/>
          <a:stretch/>
        </p:blipFill>
        <p:spPr>
          <a:xfrm>
            <a:off x="356453" y="154533"/>
            <a:ext cx="1934840" cy="511160"/>
          </a:xfrm>
          <a:prstGeom prst="rect">
            <a:avLst/>
          </a:prstGeom>
        </p:spPr>
      </p:pic>
      <p:pic>
        <p:nvPicPr>
          <p:cNvPr id="7" name="Imagem 6">
            <a:extLst>
              <a:ext uri="{FF2B5EF4-FFF2-40B4-BE49-F238E27FC236}">
                <a16:creationId xmlns:a16="http://schemas.microsoft.com/office/drawing/2014/main" id="{68B60687-D5C7-4DA7-BEC1-B97A85D0E9C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864041" y="193033"/>
            <a:ext cx="1736674" cy="511160"/>
          </a:xfrm>
          <a:prstGeom prst="rect">
            <a:avLst/>
          </a:prstGeom>
          <a:noFill/>
          <a:ln>
            <a:noFill/>
          </a:ln>
        </p:spPr>
      </p:pic>
      <p:pic>
        <p:nvPicPr>
          <p:cNvPr id="8" name="Imagem 7">
            <a:extLst>
              <a:ext uri="{FF2B5EF4-FFF2-40B4-BE49-F238E27FC236}">
                <a16:creationId xmlns:a16="http://schemas.microsoft.com/office/drawing/2014/main" id="{8B523197-939F-4324-A0B2-72AFE43DF606}"/>
              </a:ext>
            </a:extLst>
          </p:cNvPr>
          <p:cNvPicPr>
            <a:picLocks noChangeAspect="1"/>
          </p:cNvPicPr>
          <p:nvPr userDrawn="1"/>
        </p:nvPicPr>
        <p:blipFill rotWithShape="1">
          <a:blip r:embed="rId4" cstate="print">
            <a:alphaModFix/>
            <a:extLst>
              <a:ext uri="{28A0092B-C50C-407E-A947-70E740481C1C}">
                <a14:useLocalDpi xmlns:a14="http://schemas.microsoft.com/office/drawing/2010/main" val="0"/>
              </a:ext>
            </a:extLst>
          </a:blip>
          <a:srcRect t="14032" b="10955"/>
          <a:stretch/>
        </p:blipFill>
        <p:spPr bwMode="auto">
          <a:xfrm>
            <a:off x="2327958" y="5685350"/>
            <a:ext cx="7536083" cy="123128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51114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Esquema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DDFA64-2F04-4C25-B7F1-9E0B25ED05C5}"/>
              </a:ext>
            </a:extLst>
          </p:cNvPr>
          <p:cNvSpPr>
            <a:spLocks noGrp="1"/>
          </p:cNvSpPr>
          <p:nvPr>
            <p:ph type="title"/>
          </p:nvPr>
        </p:nvSpPr>
        <p:spPr/>
        <p:txBody>
          <a:bodyPr/>
          <a:lstStyle/>
          <a:p>
            <a:r>
              <a:rPr lang="pt-PT"/>
              <a:t>Clique para editar o estilo de título do Modelo Global</a:t>
            </a:r>
          </a:p>
        </p:txBody>
      </p:sp>
      <p:sp>
        <p:nvSpPr>
          <p:cNvPr id="3" name="Marcador de Posição da Data 2">
            <a:extLst>
              <a:ext uri="{FF2B5EF4-FFF2-40B4-BE49-F238E27FC236}">
                <a16:creationId xmlns:a16="http://schemas.microsoft.com/office/drawing/2014/main" id="{CED428EE-8587-45C8-892E-D6E753A3B66C}"/>
              </a:ext>
            </a:extLst>
          </p:cNvPr>
          <p:cNvSpPr>
            <a:spLocks noGrp="1"/>
          </p:cNvSpPr>
          <p:nvPr>
            <p:ph type="dt" sz="half" idx="10"/>
          </p:nvPr>
        </p:nvSpPr>
        <p:spPr/>
        <p:txBody>
          <a:bodyPr/>
          <a:lstStyle/>
          <a:p>
            <a:fld id="{C568F063-CB13-4BE9-8DDF-73A24EEE4D6A}" type="datetimeFigureOut">
              <a:rPr lang="pt-PT" smtClean="0"/>
              <a:t>08/07/2026</a:t>
            </a:fld>
            <a:endParaRPr lang="pt-PT"/>
          </a:p>
        </p:txBody>
      </p:sp>
      <p:sp>
        <p:nvSpPr>
          <p:cNvPr id="4" name="Marcador de Posição do Rodapé 3">
            <a:extLst>
              <a:ext uri="{FF2B5EF4-FFF2-40B4-BE49-F238E27FC236}">
                <a16:creationId xmlns:a16="http://schemas.microsoft.com/office/drawing/2014/main" id="{89640CA2-1504-47F9-855B-4511864F198E}"/>
              </a:ext>
            </a:extLst>
          </p:cNvPr>
          <p:cNvSpPr>
            <a:spLocks noGrp="1"/>
          </p:cNvSpPr>
          <p:nvPr>
            <p:ph type="ftr" sz="quarter" idx="11"/>
          </p:nvPr>
        </p:nvSpPr>
        <p:spPr/>
        <p:txBody>
          <a:bodyPr/>
          <a:lstStyle/>
          <a:p>
            <a:endParaRPr lang="pt-PT"/>
          </a:p>
        </p:txBody>
      </p:sp>
      <p:sp>
        <p:nvSpPr>
          <p:cNvPr id="5" name="Marcador de Posição do Número do Diapositivo 4">
            <a:extLst>
              <a:ext uri="{FF2B5EF4-FFF2-40B4-BE49-F238E27FC236}">
                <a16:creationId xmlns:a16="http://schemas.microsoft.com/office/drawing/2014/main" id="{D8D95B06-2FCA-452B-95F5-1046FC4BAF7E}"/>
              </a:ext>
            </a:extLst>
          </p:cNvPr>
          <p:cNvSpPr>
            <a:spLocks noGrp="1"/>
          </p:cNvSpPr>
          <p:nvPr>
            <p:ph type="sldNum" sz="quarter" idx="12"/>
          </p:nvPr>
        </p:nvSpPr>
        <p:spPr/>
        <p:txBody>
          <a:bodyPr/>
          <a:lstStyle/>
          <a:p>
            <a:fld id="{F38F0CC4-E9E8-4D59-8AFF-4289646A38C8}" type="slidenum">
              <a:rPr lang="pt-PT" smtClean="0"/>
              <a:t>‹nº›</a:t>
            </a:fld>
            <a:endParaRPr lang="pt-PT"/>
          </a:p>
        </p:txBody>
      </p:sp>
      <p:pic>
        <p:nvPicPr>
          <p:cNvPr id="6" name="Imagem 5">
            <a:extLst>
              <a:ext uri="{FF2B5EF4-FFF2-40B4-BE49-F238E27FC236}">
                <a16:creationId xmlns:a16="http://schemas.microsoft.com/office/drawing/2014/main" id="{F448443F-122B-409D-AA66-B1213AAC46E9}"/>
              </a:ext>
            </a:extLst>
          </p:cNvPr>
          <p:cNvPicPr>
            <a:picLocks noChangeAspect="1"/>
          </p:cNvPicPr>
          <p:nvPr userDrawn="1"/>
        </p:nvPicPr>
        <p:blipFill rotWithShape="1">
          <a:blip r:embed="rId2" cstate="print">
            <a:alphaModFix/>
            <a:extLst>
              <a:ext uri="{28A0092B-C50C-407E-A947-70E740481C1C}">
                <a14:useLocalDpi xmlns:a14="http://schemas.microsoft.com/office/drawing/2010/main" val="0"/>
              </a:ext>
            </a:extLst>
          </a:blip>
          <a:srcRect t="14032" b="10955"/>
          <a:stretch/>
        </p:blipFill>
        <p:spPr bwMode="auto">
          <a:xfrm>
            <a:off x="2327958" y="5685350"/>
            <a:ext cx="7536083" cy="123128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60017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Esquema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3C6770-7935-4D33-85FD-50D95F5A2B1D}"/>
              </a:ext>
            </a:extLst>
          </p:cNvPr>
          <p:cNvSpPr>
            <a:spLocks noGrp="1"/>
          </p:cNvSpPr>
          <p:nvPr>
            <p:ph type="title"/>
          </p:nvPr>
        </p:nvSpPr>
        <p:spPr/>
        <p:txBody>
          <a:bodyPr/>
          <a:lstStyle/>
          <a:p>
            <a:r>
              <a:rPr lang="pt-PT"/>
              <a:t>Clique para editar o estilo de título do Modelo Global</a:t>
            </a:r>
          </a:p>
        </p:txBody>
      </p:sp>
      <p:sp>
        <p:nvSpPr>
          <p:cNvPr id="3" name="Marcador de Posição da Data 2">
            <a:extLst>
              <a:ext uri="{FF2B5EF4-FFF2-40B4-BE49-F238E27FC236}">
                <a16:creationId xmlns:a16="http://schemas.microsoft.com/office/drawing/2014/main" id="{E3896CE9-1991-41D9-B425-D072D5F74474}"/>
              </a:ext>
            </a:extLst>
          </p:cNvPr>
          <p:cNvSpPr>
            <a:spLocks noGrp="1"/>
          </p:cNvSpPr>
          <p:nvPr>
            <p:ph type="dt" sz="half" idx="10"/>
          </p:nvPr>
        </p:nvSpPr>
        <p:spPr/>
        <p:txBody>
          <a:bodyPr/>
          <a:lstStyle/>
          <a:p>
            <a:fld id="{C568F063-CB13-4BE9-8DDF-73A24EEE4D6A}" type="datetimeFigureOut">
              <a:rPr lang="pt-PT" smtClean="0"/>
              <a:t>08/07/2026</a:t>
            </a:fld>
            <a:endParaRPr lang="pt-PT"/>
          </a:p>
        </p:txBody>
      </p:sp>
      <p:sp>
        <p:nvSpPr>
          <p:cNvPr id="4" name="Marcador de Posição do Rodapé 3">
            <a:extLst>
              <a:ext uri="{FF2B5EF4-FFF2-40B4-BE49-F238E27FC236}">
                <a16:creationId xmlns:a16="http://schemas.microsoft.com/office/drawing/2014/main" id="{82C788DF-03F8-45E9-B6B4-E1F3F244E39E}"/>
              </a:ext>
            </a:extLst>
          </p:cNvPr>
          <p:cNvSpPr>
            <a:spLocks noGrp="1"/>
          </p:cNvSpPr>
          <p:nvPr>
            <p:ph type="ftr" sz="quarter" idx="11"/>
          </p:nvPr>
        </p:nvSpPr>
        <p:spPr/>
        <p:txBody>
          <a:bodyPr/>
          <a:lstStyle/>
          <a:p>
            <a:endParaRPr lang="pt-PT"/>
          </a:p>
        </p:txBody>
      </p:sp>
      <p:sp>
        <p:nvSpPr>
          <p:cNvPr id="5" name="Marcador de Posição do Número do Diapositivo 4">
            <a:extLst>
              <a:ext uri="{FF2B5EF4-FFF2-40B4-BE49-F238E27FC236}">
                <a16:creationId xmlns:a16="http://schemas.microsoft.com/office/drawing/2014/main" id="{AB9D4C6C-5585-46A2-9CE7-A108294A6FFB}"/>
              </a:ext>
            </a:extLst>
          </p:cNvPr>
          <p:cNvSpPr>
            <a:spLocks noGrp="1"/>
          </p:cNvSpPr>
          <p:nvPr>
            <p:ph type="sldNum" sz="quarter" idx="12"/>
          </p:nvPr>
        </p:nvSpPr>
        <p:spPr/>
        <p:txBody>
          <a:bodyPr/>
          <a:lstStyle/>
          <a:p>
            <a:fld id="{F38F0CC4-E9E8-4D59-8AFF-4289646A38C8}" type="slidenum">
              <a:rPr lang="pt-PT" smtClean="0"/>
              <a:t>‹nº›</a:t>
            </a:fld>
            <a:endParaRPr lang="pt-PT"/>
          </a:p>
        </p:txBody>
      </p:sp>
      <p:pic>
        <p:nvPicPr>
          <p:cNvPr id="6" name="Imagem 5">
            <a:extLst>
              <a:ext uri="{FF2B5EF4-FFF2-40B4-BE49-F238E27FC236}">
                <a16:creationId xmlns:a16="http://schemas.microsoft.com/office/drawing/2014/main" id="{5F3C9B9E-B945-400B-9211-9497D9132C14}"/>
              </a:ext>
            </a:extLst>
          </p:cNvPr>
          <p:cNvPicPr>
            <a:picLocks noChangeAspect="1"/>
          </p:cNvPicPr>
          <p:nvPr userDrawn="1"/>
        </p:nvPicPr>
        <p:blipFill rotWithShape="1">
          <a:blip r:embed="rId2" cstate="print">
            <a:alphaModFix/>
            <a:extLst>
              <a:ext uri="{28A0092B-C50C-407E-A947-70E740481C1C}">
                <a14:useLocalDpi xmlns:a14="http://schemas.microsoft.com/office/drawing/2010/main" val="0"/>
              </a:ext>
            </a:extLst>
          </a:blip>
          <a:srcRect t="14032" b="10955"/>
          <a:stretch/>
        </p:blipFill>
        <p:spPr bwMode="auto">
          <a:xfrm>
            <a:off x="2327958" y="5685350"/>
            <a:ext cx="7536083" cy="123128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2848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6E22E54-4D07-4F1D-875D-677B62F29EDC}"/>
              </a:ext>
            </a:extLst>
          </p:cNvPr>
          <p:cNvSpPr>
            <a:spLocks noGrp="1"/>
          </p:cNvSpPr>
          <p:nvPr>
            <p:ph type="title"/>
          </p:nvPr>
        </p:nvSpPr>
        <p:spPr>
          <a:xfrm>
            <a:off x="831853" y="1709738"/>
            <a:ext cx="10515600" cy="2852737"/>
          </a:xfrm>
        </p:spPr>
        <p:txBody>
          <a:bodyPr anchor="b"/>
          <a:lstStyle>
            <a:lvl1pPr>
              <a:defRPr sz="6000"/>
            </a:lvl1p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C6F18B51-5AA8-43FE-9911-AD3627DFB7BC}"/>
              </a:ext>
            </a:extLst>
          </p:cNvPr>
          <p:cNvSpPr>
            <a:spLocks noGrp="1"/>
          </p:cNvSpPr>
          <p:nvPr>
            <p:ph type="body" idx="1"/>
          </p:nvPr>
        </p:nvSpPr>
        <p:spPr>
          <a:xfrm>
            <a:off x="831853" y="4589465"/>
            <a:ext cx="10515600" cy="1500187"/>
          </a:xfrm>
        </p:spPr>
        <p:txBody>
          <a:bodyPr/>
          <a:lstStyle>
            <a:lvl1pPr marL="0" indent="0">
              <a:buNone/>
              <a:defRPr sz="2400">
                <a:solidFill>
                  <a:schemeClr val="tx1">
                    <a:tint val="75000"/>
                  </a:schemeClr>
                </a:solidFill>
              </a:defRPr>
            </a:lvl1pPr>
            <a:lvl2pPr marL="457211" indent="0">
              <a:buNone/>
              <a:defRPr sz="2000">
                <a:solidFill>
                  <a:schemeClr val="tx1">
                    <a:tint val="75000"/>
                  </a:schemeClr>
                </a:solidFill>
              </a:defRPr>
            </a:lvl2pPr>
            <a:lvl3pPr marL="914422" indent="0">
              <a:buNone/>
              <a:defRPr sz="1801">
                <a:solidFill>
                  <a:schemeClr val="tx1">
                    <a:tint val="75000"/>
                  </a:schemeClr>
                </a:solidFill>
              </a:defRPr>
            </a:lvl3pPr>
            <a:lvl4pPr marL="1371635" indent="0">
              <a:buNone/>
              <a:defRPr sz="1600">
                <a:solidFill>
                  <a:schemeClr val="tx1">
                    <a:tint val="75000"/>
                  </a:schemeClr>
                </a:solidFill>
              </a:defRPr>
            </a:lvl4pPr>
            <a:lvl5pPr marL="1828846" indent="0">
              <a:buNone/>
              <a:defRPr sz="1600">
                <a:solidFill>
                  <a:schemeClr val="tx1">
                    <a:tint val="75000"/>
                  </a:schemeClr>
                </a:solidFill>
              </a:defRPr>
            </a:lvl5pPr>
            <a:lvl6pPr marL="2286057" indent="0">
              <a:buNone/>
              <a:defRPr sz="1600">
                <a:solidFill>
                  <a:schemeClr val="tx1">
                    <a:tint val="75000"/>
                  </a:schemeClr>
                </a:solidFill>
              </a:defRPr>
            </a:lvl6pPr>
            <a:lvl7pPr marL="2743268" indent="0">
              <a:buNone/>
              <a:defRPr sz="1600">
                <a:solidFill>
                  <a:schemeClr val="tx1">
                    <a:tint val="75000"/>
                  </a:schemeClr>
                </a:solidFill>
              </a:defRPr>
            </a:lvl7pPr>
            <a:lvl8pPr marL="3200481" indent="0">
              <a:buNone/>
              <a:defRPr sz="1600">
                <a:solidFill>
                  <a:schemeClr val="tx1">
                    <a:tint val="75000"/>
                  </a:schemeClr>
                </a:solidFill>
              </a:defRPr>
            </a:lvl8pPr>
            <a:lvl9pPr marL="3657692" indent="0">
              <a:buNone/>
              <a:defRPr sz="1600">
                <a:solidFill>
                  <a:schemeClr val="tx1">
                    <a:tint val="75000"/>
                  </a:schemeClr>
                </a:solidFill>
              </a:defRPr>
            </a:lvl9pPr>
          </a:lstStyle>
          <a:p>
            <a:pPr lvl="0"/>
            <a:r>
              <a:rPr lang="pt-PT"/>
              <a:t>Clique para editar os estilos do texto de Modelo Global</a:t>
            </a:r>
          </a:p>
        </p:txBody>
      </p:sp>
      <p:sp>
        <p:nvSpPr>
          <p:cNvPr id="4" name="Marcador de Posição da Data 3">
            <a:extLst>
              <a:ext uri="{FF2B5EF4-FFF2-40B4-BE49-F238E27FC236}">
                <a16:creationId xmlns:a16="http://schemas.microsoft.com/office/drawing/2014/main" id="{B0782F7D-7EAF-4A27-BCCE-30AEFE46C992}"/>
              </a:ext>
            </a:extLst>
          </p:cNvPr>
          <p:cNvSpPr>
            <a:spLocks noGrp="1"/>
          </p:cNvSpPr>
          <p:nvPr>
            <p:ph type="dt" sz="half" idx="10"/>
          </p:nvPr>
        </p:nvSpPr>
        <p:spPr/>
        <p:txBody>
          <a:bodyPr/>
          <a:lstStyle/>
          <a:p>
            <a:fld id="{C568F063-CB13-4BE9-8DDF-73A24EEE4D6A}" type="datetimeFigureOut">
              <a:rPr lang="pt-PT" smtClean="0"/>
              <a:t>08/07/2026</a:t>
            </a:fld>
            <a:endParaRPr lang="pt-PT"/>
          </a:p>
        </p:txBody>
      </p:sp>
      <p:sp>
        <p:nvSpPr>
          <p:cNvPr id="5" name="Marcador de Posição do Rodapé 4">
            <a:extLst>
              <a:ext uri="{FF2B5EF4-FFF2-40B4-BE49-F238E27FC236}">
                <a16:creationId xmlns:a16="http://schemas.microsoft.com/office/drawing/2014/main" id="{E6E797D0-2B95-43B4-BBB2-3EEFD561D762}"/>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95D51CB6-53BA-483A-BCDC-FA0E12306D37}"/>
              </a:ext>
            </a:extLst>
          </p:cNvPr>
          <p:cNvSpPr>
            <a:spLocks noGrp="1"/>
          </p:cNvSpPr>
          <p:nvPr>
            <p:ph type="sldNum" sz="quarter" idx="12"/>
          </p:nvPr>
        </p:nvSpPr>
        <p:spPr/>
        <p:txBody>
          <a:bodyPr/>
          <a:lstStyle/>
          <a:p>
            <a:fld id="{F38F0CC4-E9E8-4D59-8AFF-4289646A38C8}" type="slidenum">
              <a:rPr lang="pt-PT" smtClean="0"/>
              <a:t>‹nº›</a:t>
            </a:fld>
            <a:endParaRPr lang="pt-PT"/>
          </a:p>
        </p:txBody>
      </p:sp>
    </p:spTree>
    <p:extLst>
      <p:ext uri="{BB962C8B-B14F-4D97-AF65-F5344CB8AC3E}">
        <p14:creationId xmlns:p14="http://schemas.microsoft.com/office/powerpoint/2010/main" val="3124331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AA57E3-D268-4E4A-9670-41CBCDB351B6}"/>
              </a:ext>
            </a:extLst>
          </p:cNvPr>
          <p:cNvSpPr>
            <a:spLocks noGrp="1"/>
          </p:cNvSpPr>
          <p:nvPr>
            <p:ph type="title"/>
          </p:nvPr>
        </p:nvSpPr>
        <p:spPr/>
        <p:txBody>
          <a:body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B2DB8931-2A14-432D-AA76-0C9404BED680}"/>
              </a:ext>
            </a:extLst>
          </p:cNvPr>
          <p:cNvSpPr>
            <a:spLocks noGrp="1"/>
          </p:cNvSpPr>
          <p:nvPr>
            <p:ph sz="half" idx="1"/>
          </p:nvPr>
        </p:nvSpPr>
        <p:spPr>
          <a:xfrm>
            <a:off x="838201" y="1825625"/>
            <a:ext cx="518160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e Conteúdo 3">
            <a:extLst>
              <a:ext uri="{FF2B5EF4-FFF2-40B4-BE49-F238E27FC236}">
                <a16:creationId xmlns:a16="http://schemas.microsoft.com/office/drawing/2014/main" id="{F4BDE945-1776-47FF-BDF6-F1B083B5A0E9}"/>
              </a:ext>
            </a:extLst>
          </p:cNvPr>
          <p:cNvSpPr>
            <a:spLocks noGrp="1"/>
          </p:cNvSpPr>
          <p:nvPr>
            <p:ph sz="half" idx="2"/>
          </p:nvPr>
        </p:nvSpPr>
        <p:spPr>
          <a:xfrm>
            <a:off x="6172201" y="1825625"/>
            <a:ext cx="5181600" cy="435133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5" name="Marcador de Posição da Data 4">
            <a:extLst>
              <a:ext uri="{FF2B5EF4-FFF2-40B4-BE49-F238E27FC236}">
                <a16:creationId xmlns:a16="http://schemas.microsoft.com/office/drawing/2014/main" id="{5E6CCE00-8A0A-4CA5-B158-4C73F75843F2}"/>
              </a:ext>
            </a:extLst>
          </p:cNvPr>
          <p:cNvSpPr>
            <a:spLocks noGrp="1"/>
          </p:cNvSpPr>
          <p:nvPr>
            <p:ph type="dt" sz="half" idx="10"/>
          </p:nvPr>
        </p:nvSpPr>
        <p:spPr/>
        <p:txBody>
          <a:bodyPr/>
          <a:lstStyle/>
          <a:p>
            <a:fld id="{C568F063-CB13-4BE9-8DDF-73A24EEE4D6A}" type="datetimeFigureOut">
              <a:rPr lang="pt-PT" smtClean="0"/>
              <a:t>08/07/2026</a:t>
            </a:fld>
            <a:endParaRPr lang="pt-PT"/>
          </a:p>
        </p:txBody>
      </p:sp>
      <p:sp>
        <p:nvSpPr>
          <p:cNvPr id="6" name="Marcador de Posição do Rodapé 5">
            <a:extLst>
              <a:ext uri="{FF2B5EF4-FFF2-40B4-BE49-F238E27FC236}">
                <a16:creationId xmlns:a16="http://schemas.microsoft.com/office/drawing/2014/main" id="{72B289DF-CE53-4EF9-8AAC-1F84FF7B8853}"/>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EF6BA331-DFE3-4CB8-9C07-A2ABD72E2C7B}"/>
              </a:ext>
            </a:extLst>
          </p:cNvPr>
          <p:cNvSpPr>
            <a:spLocks noGrp="1"/>
          </p:cNvSpPr>
          <p:nvPr>
            <p:ph type="sldNum" sz="quarter" idx="12"/>
          </p:nvPr>
        </p:nvSpPr>
        <p:spPr/>
        <p:txBody>
          <a:bodyPr/>
          <a:lstStyle/>
          <a:p>
            <a:fld id="{F38F0CC4-E9E8-4D59-8AFF-4289646A38C8}" type="slidenum">
              <a:rPr lang="pt-PT" smtClean="0"/>
              <a:t>‹nº›</a:t>
            </a:fld>
            <a:endParaRPr lang="pt-PT"/>
          </a:p>
        </p:txBody>
      </p:sp>
    </p:spTree>
    <p:extLst>
      <p:ext uri="{BB962C8B-B14F-4D97-AF65-F5344CB8AC3E}">
        <p14:creationId xmlns:p14="http://schemas.microsoft.com/office/powerpoint/2010/main" val="1798722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05E8EAE-E3E1-4E58-9CA3-A378A07BC59D}"/>
              </a:ext>
            </a:extLst>
          </p:cNvPr>
          <p:cNvSpPr>
            <a:spLocks noGrp="1"/>
          </p:cNvSpPr>
          <p:nvPr>
            <p:ph type="title"/>
          </p:nvPr>
        </p:nvSpPr>
        <p:spPr>
          <a:xfrm>
            <a:off x="839789" y="365125"/>
            <a:ext cx="10515600" cy="1325563"/>
          </a:xfrm>
        </p:spPr>
        <p:txBody>
          <a:body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4BE3E5BB-4060-43E1-BAF1-0859F007D3B6}"/>
              </a:ext>
            </a:extLst>
          </p:cNvPr>
          <p:cNvSpPr>
            <a:spLocks noGrp="1"/>
          </p:cNvSpPr>
          <p:nvPr>
            <p:ph type="body" idx="1"/>
          </p:nvPr>
        </p:nvSpPr>
        <p:spPr>
          <a:xfrm>
            <a:off x="839791" y="1681163"/>
            <a:ext cx="5157787" cy="823912"/>
          </a:xfrm>
        </p:spPr>
        <p:txBody>
          <a:bodyPr anchor="b"/>
          <a:lstStyle>
            <a:lvl1pPr marL="0" indent="0">
              <a:buNone/>
              <a:defRPr sz="2400" b="1"/>
            </a:lvl1pPr>
            <a:lvl2pPr marL="457211" indent="0">
              <a:buNone/>
              <a:defRPr sz="2000" b="1"/>
            </a:lvl2pPr>
            <a:lvl3pPr marL="914422" indent="0">
              <a:buNone/>
              <a:defRPr sz="1801" b="1"/>
            </a:lvl3pPr>
            <a:lvl4pPr marL="1371635" indent="0">
              <a:buNone/>
              <a:defRPr sz="1600" b="1"/>
            </a:lvl4pPr>
            <a:lvl5pPr marL="1828846" indent="0">
              <a:buNone/>
              <a:defRPr sz="1600" b="1"/>
            </a:lvl5pPr>
            <a:lvl6pPr marL="2286057" indent="0">
              <a:buNone/>
              <a:defRPr sz="1600" b="1"/>
            </a:lvl6pPr>
            <a:lvl7pPr marL="2743268" indent="0">
              <a:buNone/>
              <a:defRPr sz="1600" b="1"/>
            </a:lvl7pPr>
            <a:lvl8pPr marL="3200481" indent="0">
              <a:buNone/>
              <a:defRPr sz="1600" b="1"/>
            </a:lvl8pPr>
            <a:lvl9pPr marL="3657692" indent="0">
              <a:buNone/>
              <a:defRPr sz="1600" b="1"/>
            </a:lvl9pPr>
          </a:lstStyle>
          <a:p>
            <a:pPr lvl="0"/>
            <a:r>
              <a:rPr lang="pt-PT"/>
              <a:t>Clique para editar os estilos do texto de Modelo Global</a:t>
            </a:r>
          </a:p>
        </p:txBody>
      </p:sp>
      <p:sp>
        <p:nvSpPr>
          <p:cNvPr id="4" name="Marcador de Posição de Conteúdo 3">
            <a:extLst>
              <a:ext uri="{FF2B5EF4-FFF2-40B4-BE49-F238E27FC236}">
                <a16:creationId xmlns:a16="http://schemas.microsoft.com/office/drawing/2014/main" id="{5F5605E5-6FCF-4894-A153-07A89399BE9B}"/>
              </a:ext>
            </a:extLst>
          </p:cNvPr>
          <p:cNvSpPr>
            <a:spLocks noGrp="1"/>
          </p:cNvSpPr>
          <p:nvPr>
            <p:ph sz="half" idx="2"/>
          </p:nvPr>
        </p:nvSpPr>
        <p:spPr>
          <a:xfrm>
            <a:off x="839791" y="2505076"/>
            <a:ext cx="5157787"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5" name="Marcador de Posição do Texto 4">
            <a:extLst>
              <a:ext uri="{FF2B5EF4-FFF2-40B4-BE49-F238E27FC236}">
                <a16:creationId xmlns:a16="http://schemas.microsoft.com/office/drawing/2014/main" id="{131CA21C-25CE-4F65-9D61-A9C5718F3BCA}"/>
              </a:ext>
            </a:extLst>
          </p:cNvPr>
          <p:cNvSpPr>
            <a:spLocks noGrp="1"/>
          </p:cNvSpPr>
          <p:nvPr>
            <p:ph type="body" sz="quarter" idx="3"/>
          </p:nvPr>
        </p:nvSpPr>
        <p:spPr>
          <a:xfrm>
            <a:off x="6172203" y="1681163"/>
            <a:ext cx="5183188" cy="823912"/>
          </a:xfrm>
        </p:spPr>
        <p:txBody>
          <a:bodyPr anchor="b"/>
          <a:lstStyle>
            <a:lvl1pPr marL="0" indent="0">
              <a:buNone/>
              <a:defRPr sz="2400" b="1"/>
            </a:lvl1pPr>
            <a:lvl2pPr marL="457211" indent="0">
              <a:buNone/>
              <a:defRPr sz="2000" b="1"/>
            </a:lvl2pPr>
            <a:lvl3pPr marL="914422" indent="0">
              <a:buNone/>
              <a:defRPr sz="1801" b="1"/>
            </a:lvl3pPr>
            <a:lvl4pPr marL="1371635" indent="0">
              <a:buNone/>
              <a:defRPr sz="1600" b="1"/>
            </a:lvl4pPr>
            <a:lvl5pPr marL="1828846" indent="0">
              <a:buNone/>
              <a:defRPr sz="1600" b="1"/>
            </a:lvl5pPr>
            <a:lvl6pPr marL="2286057" indent="0">
              <a:buNone/>
              <a:defRPr sz="1600" b="1"/>
            </a:lvl6pPr>
            <a:lvl7pPr marL="2743268" indent="0">
              <a:buNone/>
              <a:defRPr sz="1600" b="1"/>
            </a:lvl7pPr>
            <a:lvl8pPr marL="3200481" indent="0">
              <a:buNone/>
              <a:defRPr sz="1600" b="1"/>
            </a:lvl8pPr>
            <a:lvl9pPr marL="3657692" indent="0">
              <a:buNone/>
              <a:defRPr sz="1600" b="1"/>
            </a:lvl9pPr>
          </a:lstStyle>
          <a:p>
            <a:pPr lvl="0"/>
            <a:r>
              <a:rPr lang="pt-PT"/>
              <a:t>Clique para editar os estilos do texto de Modelo Global</a:t>
            </a:r>
          </a:p>
        </p:txBody>
      </p:sp>
      <p:sp>
        <p:nvSpPr>
          <p:cNvPr id="6" name="Marcador de Posição de Conteúdo 5">
            <a:extLst>
              <a:ext uri="{FF2B5EF4-FFF2-40B4-BE49-F238E27FC236}">
                <a16:creationId xmlns:a16="http://schemas.microsoft.com/office/drawing/2014/main" id="{CAF5AC23-C559-4A66-B8FC-9F73164C9694}"/>
              </a:ext>
            </a:extLst>
          </p:cNvPr>
          <p:cNvSpPr>
            <a:spLocks noGrp="1"/>
          </p:cNvSpPr>
          <p:nvPr>
            <p:ph sz="quarter" idx="4"/>
          </p:nvPr>
        </p:nvSpPr>
        <p:spPr>
          <a:xfrm>
            <a:off x="6172203" y="2505076"/>
            <a:ext cx="5183188" cy="3684588"/>
          </a:xfrm>
        </p:spPr>
        <p:txBody>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7" name="Marcador de Posição da Data 6">
            <a:extLst>
              <a:ext uri="{FF2B5EF4-FFF2-40B4-BE49-F238E27FC236}">
                <a16:creationId xmlns:a16="http://schemas.microsoft.com/office/drawing/2014/main" id="{D386E07A-BA87-42F2-84B8-2859E3816B2B}"/>
              </a:ext>
            </a:extLst>
          </p:cNvPr>
          <p:cNvSpPr>
            <a:spLocks noGrp="1"/>
          </p:cNvSpPr>
          <p:nvPr>
            <p:ph type="dt" sz="half" idx="10"/>
          </p:nvPr>
        </p:nvSpPr>
        <p:spPr/>
        <p:txBody>
          <a:bodyPr/>
          <a:lstStyle/>
          <a:p>
            <a:fld id="{C568F063-CB13-4BE9-8DDF-73A24EEE4D6A}" type="datetimeFigureOut">
              <a:rPr lang="pt-PT" smtClean="0"/>
              <a:t>08/07/2026</a:t>
            </a:fld>
            <a:endParaRPr lang="pt-PT"/>
          </a:p>
        </p:txBody>
      </p:sp>
      <p:sp>
        <p:nvSpPr>
          <p:cNvPr id="8" name="Marcador de Posição do Rodapé 7">
            <a:extLst>
              <a:ext uri="{FF2B5EF4-FFF2-40B4-BE49-F238E27FC236}">
                <a16:creationId xmlns:a16="http://schemas.microsoft.com/office/drawing/2014/main" id="{0A698380-DAE5-47DA-B220-07C8E0241F41}"/>
              </a:ext>
            </a:extLst>
          </p:cNvPr>
          <p:cNvSpPr>
            <a:spLocks noGrp="1"/>
          </p:cNvSpPr>
          <p:nvPr>
            <p:ph type="ftr" sz="quarter" idx="11"/>
          </p:nvPr>
        </p:nvSpPr>
        <p:spPr/>
        <p:txBody>
          <a:bodyPr/>
          <a:lstStyle/>
          <a:p>
            <a:endParaRPr lang="pt-PT"/>
          </a:p>
        </p:txBody>
      </p:sp>
      <p:sp>
        <p:nvSpPr>
          <p:cNvPr id="9" name="Marcador de Posição do Número do Diapositivo 8">
            <a:extLst>
              <a:ext uri="{FF2B5EF4-FFF2-40B4-BE49-F238E27FC236}">
                <a16:creationId xmlns:a16="http://schemas.microsoft.com/office/drawing/2014/main" id="{CFF9A144-1E76-40DF-A7B2-A4BDEBA5A6B0}"/>
              </a:ext>
            </a:extLst>
          </p:cNvPr>
          <p:cNvSpPr>
            <a:spLocks noGrp="1"/>
          </p:cNvSpPr>
          <p:nvPr>
            <p:ph type="sldNum" sz="quarter" idx="12"/>
          </p:nvPr>
        </p:nvSpPr>
        <p:spPr/>
        <p:txBody>
          <a:bodyPr/>
          <a:lstStyle/>
          <a:p>
            <a:fld id="{F38F0CC4-E9E8-4D59-8AFF-4289646A38C8}" type="slidenum">
              <a:rPr lang="pt-PT" smtClean="0"/>
              <a:t>‹nº›</a:t>
            </a:fld>
            <a:endParaRPr lang="pt-PT"/>
          </a:p>
        </p:txBody>
      </p:sp>
    </p:spTree>
    <p:extLst>
      <p:ext uri="{BB962C8B-B14F-4D97-AF65-F5344CB8AC3E}">
        <p14:creationId xmlns:p14="http://schemas.microsoft.com/office/powerpoint/2010/main" val="1131376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027C38-0B28-41F4-BFA0-19C630580989}"/>
              </a:ext>
            </a:extLst>
          </p:cNvPr>
          <p:cNvSpPr>
            <a:spLocks noGrp="1"/>
          </p:cNvSpPr>
          <p:nvPr>
            <p:ph type="title"/>
          </p:nvPr>
        </p:nvSpPr>
        <p:spPr/>
        <p:txBody>
          <a:bodyPr/>
          <a:lstStyle/>
          <a:p>
            <a:r>
              <a:rPr lang="pt-PT"/>
              <a:t>Clique para editar o estilo de título do Modelo Global</a:t>
            </a:r>
          </a:p>
        </p:txBody>
      </p:sp>
      <p:sp>
        <p:nvSpPr>
          <p:cNvPr id="3" name="Marcador de Posição da Data 2">
            <a:extLst>
              <a:ext uri="{FF2B5EF4-FFF2-40B4-BE49-F238E27FC236}">
                <a16:creationId xmlns:a16="http://schemas.microsoft.com/office/drawing/2014/main" id="{647531E4-4CB4-4CE6-8D9E-193C9038B62A}"/>
              </a:ext>
            </a:extLst>
          </p:cNvPr>
          <p:cNvSpPr>
            <a:spLocks noGrp="1"/>
          </p:cNvSpPr>
          <p:nvPr>
            <p:ph type="dt" sz="half" idx="10"/>
          </p:nvPr>
        </p:nvSpPr>
        <p:spPr/>
        <p:txBody>
          <a:bodyPr/>
          <a:lstStyle/>
          <a:p>
            <a:fld id="{C568F063-CB13-4BE9-8DDF-73A24EEE4D6A}" type="datetimeFigureOut">
              <a:rPr lang="pt-PT" smtClean="0"/>
              <a:t>08/07/2026</a:t>
            </a:fld>
            <a:endParaRPr lang="pt-PT"/>
          </a:p>
        </p:txBody>
      </p:sp>
      <p:sp>
        <p:nvSpPr>
          <p:cNvPr id="4" name="Marcador de Posição do Rodapé 3">
            <a:extLst>
              <a:ext uri="{FF2B5EF4-FFF2-40B4-BE49-F238E27FC236}">
                <a16:creationId xmlns:a16="http://schemas.microsoft.com/office/drawing/2014/main" id="{3708690D-37EE-4C5F-8BD4-30F64DA4CD50}"/>
              </a:ext>
            </a:extLst>
          </p:cNvPr>
          <p:cNvSpPr>
            <a:spLocks noGrp="1"/>
          </p:cNvSpPr>
          <p:nvPr>
            <p:ph type="ftr" sz="quarter" idx="11"/>
          </p:nvPr>
        </p:nvSpPr>
        <p:spPr/>
        <p:txBody>
          <a:bodyPr/>
          <a:lstStyle/>
          <a:p>
            <a:endParaRPr lang="pt-PT"/>
          </a:p>
        </p:txBody>
      </p:sp>
      <p:sp>
        <p:nvSpPr>
          <p:cNvPr id="5" name="Marcador de Posição do Número do Diapositivo 4">
            <a:extLst>
              <a:ext uri="{FF2B5EF4-FFF2-40B4-BE49-F238E27FC236}">
                <a16:creationId xmlns:a16="http://schemas.microsoft.com/office/drawing/2014/main" id="{4DB9634E-344A-4304-BFAD-1CA4FB86B487}"/>
              </a:ext>
            </a:extLst>
          </p:cNvPr>
          <p:cNvSpPr>
            <a:spLocks noGrp="1"/>
          </p:cNvSpPr>
          <p:nvPr>
            <p:ph type="sldNum" sz="quarter" idx="12"/>
          </p:nvPr>
        </p:nvSpPr>
        <p:spPr/>
        <p:txBody>
          <a:bodyPr/>
          <a:lstStyle/>
          <a:p>
            <a:fld id="{F38F0CC4-E9E8-4D59-8AFF-4289646A38C8}" type="slidenum">
              <a:rPr lang="pt-PT" smtClean="0"/>
              <a:t>‹nº›</a:t>
            </a:fld>
            <a:endParaRPr lang="pt-PT"/>
          </a:p>
        </p:txBody>
      </p:sp>
    </p:spTree>
    <p:extLst>
      <p:ext uri="{BB962C8B-B14F-4D97-AF65-F5344CB8AC3E}">
        <p14:creationId xmlns:p14="http://schemas.microsoft.com/office/powerpoint/2010/main" val="42828811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a:extLst>
              <a:ext uri="{FF2B5EF4-FFF2-40B4-BE49-F238E27FC236}">
                <a16:creationId xmlns:a16="http://schemas.microsoft.com/office/drawing/2014/main" id="{AE956802-D67D-44E6-8733-7E9064AF6EF5}"/>
              </a:ext>
            </a:extLst>
          </p:cNvPr>
          <p:cNvSpPr>
            <a:spLocks noGrp="1"/>
          </p:cNvSpPr>
          <p:nvPr>
            <p:ph type="title"/>
          </p:nvPr>
        </p:nvSpPr>
        <p:spPr>
          <a:xfrm>
            <a:off x="838204" y="365125"/>
            <a:ext cx="10515600" cy="1325563"/>
          </a:xfrm>
          <a:prstGeom prst="rect">
            <a:avLst/>
          </a:prstGeom>
        </p:spPr>
        <p:txBody>
          <a:bodyPr vert="horz" lIns="91440" tIns="45720" rIns="91440" bIns="45720" rtlCol="0" anchor="ctr">
            <a:normAutofit/>
          </a:body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DD256F63-55AB-4DED-B6A0-7BE0B38997EA}"/>
              </a:ext>
            </a:extLst>
          </p:cNvPr>
          <p:cNvSpPr>
            <a:spLocks noGrp="1"/>
          </p:cNvSpPr>
          <p:nvPr>
            <p:ph type="body" idx="1"/>
          </p:nvPr>
        </p:nvSpPr>
        <p:spPr>
          <a:xfrm>
            <a:off x="838204" y="1825625"/>
            <a:ext cx="10515600" cy="4351338"/>
          </a:xfrm>
          <a:prstGeom prst="rect">
            <a:avLst/>
          </a:prstGeom>
        </p:spPr>
        <p:txBody>
          <a:bodyPr vert="horz" lIns="91440" tIns="45720" rIns="91440" bIns="45720" rtlCol="0">
            <a:normAutofit/>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51E2CD38-F64F-4021-AFE4-812726AECCA9}"/>
              </a:ext>
            </a:extLst>
          </p:cNvPr>
          <p:cNvSpPr>
            <a:spLocks noGrp="1"/>
          </p:cNvSpPr>
          <p:nvPr>
            <p:ph type="dt" sz="half" idx="2"/>
          </p:nvPr>
        </p:nvSpPr>
        <p:spPr>
          <a:xfrm>
            <a:off x="838201"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68F063-CB13-4BE9-8DDF-73A24EEE4D6A}" type="datetimeFigureOut">
              <a:rPr lang="pt-PT" smtClean="0"/>
              <a:t>08/07/2026</a:t>
            </a:fld>
            <a:endParaRPr lang="pt-PT"/>
          </a:p>
        </p:txBody>
      </p:sp>
      <p:sp>
        <p:nvSpPr>
          <p:cNvPr id="5" name="Marcador de Posição do Rodapé 4">
            <a:extLst>
              <a:ext uri="{FF2B5EF4-FFF2-40B4-BE49-F238E27FC236}">
                <a16:creationId xmlns:a16="http://schemas.microsoft.com/office/drawing/2014/main" id="{B908D991-E836-4A68-92B9-3BD0DB938C8F}"/>
              </a:ext>
            </a:extLst>
          </p:cNvPr>
          <p:cNvSpPr>
            <a:spLocks noGrp="1"/>
          </p:cNvSpPr>
          <p:nvPr>
            <p:ph type="ftr" sz="quarter" idx="3"/>
          </p:nvPr>
        </p:nvSpPr>
        <p:spPr>
          <a:xfrm>
            <a:off x="4038604"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Marcador de Posição do Número do Diapositivo 5">
            <a:extLst>
              <a:ext uri="{FF2B5EF4-FFF2-40B4-BE49-F238E27FC236}">
                <a16:creationId xmlns:a16="http://schemas.microsoft.com/office/drawing/2014/main" id="{8DBD80C0-8D2C-4A04-A7EF-0131D7890E7E}"/>
              </a:ext>
            </a:extLst>
          </p:cNvPr>
          <p:cNvSpPr>
            <a:spLocks noGrp="1"/>
          </p:cNvSpPr>
          <p:nvPr>
            <p:ph type="sldNum" sz="quarter" idx="4"/>
          </p:nvPr>
        </p:nvSpPr>
        <p:spPr>
          <a:xfrm>
            <a:off x="8610601"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8F0CC4-E9E8-4D59-8AFF-4289646A38C8}" type="slidenum">
              <a:rPr lang="pt-PT" smtClean="0"/>
              <a:t>‹nº›</a:t>
            </a:fld>
            <a:endParaRPr lang="pt-PT"/>
          </a:p>
        </p:txBody>
      </p:sp>
    </p:spTree>
    <p:extLst>
      <p:ext uri="{BB962C8B-B14F-4D97-AF65-F5344CB8AC3E}">
        <p14:creationId xmlns:p14="http://schemas.microsoft.com/office/powerpoint/2010/main" val="2494527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3" r:id="rId4"/>
    <p:sldLayoutId id="2147483662" r:id="rId5"/>
    <p:sldLayoutId id="2147483651" r:id="rId6"/>
    <p:sldLayoutId id="2147483652" r:id="rId7"/>
    <p:sldLayoutId id="2147483653" r:id="rId8"/>
    <p:sldLayoutId id="2147483654" r:id="rId9"/>
    <p:sldLayoutId id="2147483655" r:id="rId10"/>
    <p:sldLayoutId id="2147483661" r:id="rId11"/>
    <p:sldLayoutId id="2147483656" r:id="rId12"/>
    <p:sldLayoutId id="2147483657" r:id="rId13"/>
    <p:sldLayoutId id="2147483658" r:id="rId14"/>
    <p:sldLayoutId id="2147483659" r:id="rId15"/>
    <p:sldLayoutId id="2147483664" r:id="rId16"/>
  </p:sldLayoutIdLst>
  <p:txStyles>
    <p:titleStyle>
      <a:lvl1pPr algn="l" defTabSz="914422"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7" indent="-228607" algn="l" defTabSz="914422" rtl="0" eaLnBrk="1" latinLnBrk="0" hangingPunct="1">
        <a:lnSpc>
          <a:spcPct val="90000"/>
        </a:lnSpc>
        <a:spcBef>
          <a:spcPts val="1001"/>
        </a:spcBef>
        <a:buFont typeface="Arial" panose="020B0604020202020204" pitchFamily="34" charset="0"/>
        <a:buChar char="•"/>
        <a:defRPr sz="2800" kern="1200">
          <a:solidFill>
            <a:schemeClr val="tx1"/>
          </a:solidFill>
          <a:latin typeface="+mn-lt"/>
          <a:ea typeface="+mn-ea"/>
          <a:cs typeface="+mn-cs"/>
        </a:defRPr>
      </a:lvl1pPr>
      <a:lvl2pPr marL="685818" indent="-228607" algn="l" defTabSz="91442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9" indent="-228607" algn="l" defTabSz="91442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53"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64"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6"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p:bodyStyle>
    <p:otherStyle>
      <a:defPPr>
        <a:defRPr lang="pt-PT"/>
      </a:defPPr>
      <a:lvl1pPr marL="0" algn="l" defTabSz="914422" rtl="0" eaLnBrk="1" latinLnBrk="0" hangingPunct="1">
        <a:defRPr sz="1801" kern="1200">
          <a:solidFill>
            <a:schemeClr val="tx1"/>
          </a:solidFill>
          <a:latin typeface="+mn-lt"/>
          <a:ea typeface="+mn-ea"/>
          <a:cs typeface="+mn-cs"/>
        </a:defRPr>
      </a:lvl1pPr>
      <a:lvl2pPr marL="457211" algn="l" defTabSz="914422" rtl="0" eaLnBrk="1" latinLnBrk="0" hangingPunct="1">
        <a:defRPr sz="1801" kern="1200">
          <a:solidFill>
            <a:schemeClr val="tx1"/>
          </a:solidFill>
          <a:latin typeface="+mn-lt"/>
          <a:ea typeface="+mn-ea"/>
          <a:cs typeface="+mn-cs"/>
        </a:defRPr>
      </a:lvl2pPr>
      <a:lvl3pPr marL="914422" algn="l" defTabSz="914422" rtl="0" eaLnBrk="1" latinLnBrk="0" hangingPunct="1">
        <a:defRPr sz="1801" kern="1200">
          <a:solidFill>
            <a:schemeClr val="tx1"/>
          </a:solidFill>
          <a:latin typeface="+mn-lt"/>
          <a:ea typeface="+mn-ea"/>
          <a:cs typeface="+mn-cs"/>
        </a:defRPr>
      </a:lvl3pPr>
      <a:lvl4pPr marL="1371635" algn="l" defTabSz="914422" rtl="0" eaLnBrk="1" latinLnBrk="0" hangingPunct="1">
        <a:defRPr sz="1801" kern="1200">
          <a:solidFill>
            <a:schemeClr val="tx1"/>
          </a:solidFill>
          <a:latin typeface="+mn-lt"/>
          <a:ea typeface="+mn-ea"/>
          <a:cs typeface="+mn-cs"/>
        </a:defRPr>
      </a:lvl4pPr>
      <a:lvl5pPr marL="1828846" algn="l" defTabSz="914422" rtl="0" eaLnBrk="1" latinLnBrk="0" hangingPunct="1">
        <a:defRPr sz="1801" kern="1200">
          <a:solidFill>
            <a:schemeClr val="tx1"/>
          </a:solidFill>
          <a:latin typeface="+mn-lt"/>
          <a:ea typeface="+mn-ea"/>
          <a:cs typeface="+mn-cs"/>
        </a:defRPr>
      </a:lvl5pPr>
      <a:lvl6pPr marL="2286057" algn="l" defTabSz="914422" rtl="0" eaLnBrk="1" latinLnBrk="0" hangingPunct="1">
        <a:defRPr sz="1801" kern="1200">
          <a:solidFill>
            <a:schemeClr val="tx1"/>
          </a:solidFill>
          <a:latin typeface="+mn-lt"/>
          <a:ea typeface="+mn-ea"/>
          <a:cs typeface="+mn-cs"/>
        </a:defRPr>
      </a:lvl6pPr>
      <a:lvl7pPr marL="2743268" algn="l" defTabSz="914422" rtl="0" eaLnBrk="1" latinLnBrk="0" hangingPunct="1">
        <a:defRPr sz="1801" kern="1200">
          <a:solidFill>
            <a:schemeClr val="tx1"/>
          </a:solidFill>
          <a:latin typeface="+mn-lt"/>
          <a:ea typeface="+mn-ea"/>
          <a:cs typeface="+mn-cs"/>
        </a:defRPr>
      </a:lvl7pPr>
      <a:lvl8pPr marL="3200481" algn="l" defTabSz="914422" rtl="0" eaLnBrk="1" latinLnBrk="0" hangingPunct="1">
        <a:defRPr sz="1801" kern="1200">
          <a:solidFill>
            <a:schemeClr val="tx1"/>
          </a:solidFill>
          <a:latin typeface="+mn-lt"/>
          <a:ea typeface="+mn-ea"/>
          <a:cs typeface="+mn-cs"/>
        </a:defRPr>
      </a:lvl8pPr>
      <a:lvl9pPr marL="3657692" algn="l" defTabSz="914422"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sv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16.xml"/><Relationship Id="rId6" Type="http://schemas.openxmlformats.org/officeDocument/2006/relationships/image" Target="../media/image11.png"/><Relationship Id="rId11" Type="http://schemas.openxmlformats.org/officeDocument/2006/relationships/image" Target="../media/image16.svg"/><Relationship Id="rId5" Type="http://schemas.openxmlformats.org/officeDocument/2006/relationships/image" Target="../media/image10.sv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sv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sv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16.xml"/><Relationship Id="rId6" Type="http://schemas.openxmlformats.org/officeDocument/2006/relationships/image" Target="../media/image11.png"/><Relationship Id="rId11" Type="http://schemas.openxmlformats.org/officeDocument/2006/relationships/image" Target="../media/image16.svg"/><Relationship Id="rId5" Type="http://schemas.openxmlformats.org/officeDocument/2006/relationships/image" Target="../media/image10.sv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sv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sv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16.xml"/><Relationship Id="rId6" Type="http://schemas.openxmlformats.org/officeDocument/2006/relationships/image" Target="../media/image11.png"/><Relationship Id="rId11" Type="http://schemas.openxmlformats.org/officeDocument/2006/relationships/image" Target="../media/image16.svg"/><Relationship Id="rId5" Type="http://schemas.openxmlformats.org/officeDocument/2006/relationships/image" Target="../media/image10.sv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svg"/></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8.svg"/><Relationship Id="rId7" Type="http://schemas.openxmlformats.org/officeDocument/2006/relationships/image" Target="../media/image12.sv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16.xml"/><Relationship Id="rId6" Type="http://schemas.openxmlformats.org/officeDocument/2006/relationships/image" Target="../media/image11.png"/><Relationship Id="rId11" Type="http://schemas.openxmlformats.org/officeDocument/2006/relationships/image" Target="../media/image16.svg"/><Relationship Id="rId5" Type="http://schemas.openxmlformats.org/officeDocument/2006/relationships/image" Target="../media/image10.sv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svg"/></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7E0CE826-3863-4C7E-ADB4-FDC942D6A3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8" y="0"/>
            <a:ext cx="12185522" cy="6858000"/>
          </a:xfrm>
          <a:prstGeom prst="rect">
            <a:avLst/>
          </a:prstGeom>
        </p:spPr>
      </p:pic>
      <p:pic>
        <p:nvPicPr>
          <p:cNvPr id="10" name="Imagem 9">
            <a:extLst>
              <a:ext uri="{FF2B5EF4-FFF2-40B4-BE49-F238E27FC236}">
                <a16:creationId xmlns:a16="http://schemas.microsoft.com/office/drawing/2014/main" id="{8E5A5439-CBA2-4370-9094-EB95BF8D620C}"/>
              </a:ext>
            </a:extLst>
          </p:cNvPr>
          <p:cNvPicPr>
            <a:picLocks noChangeAspect="1"/>
          </p:cNvPicPr>
          <p:nvPr/>
        </p:nvPicPr>
        <p:blipFill rotWithShape="1">
          <a:blip r:embed="rId3" cstate="print">
            <a:alphaModFix/>
            <a:extLst>
              <a:ext uri="{28A0092B-C50C-407E-A947-70E740481C1C}">
                <a14:useLocalDpi xmlns:a14="http://schemas.microsoft.com/office/drawing/2010/main" val="0"/>
              </a:ext>
            </a:extLst>
          </a:blip>
          <a:srcRect t="14032" b="10955"/>
          <a:stretch/>
        </p:blipFill>
        <p:spPr bwMode="auto">
          <a:xfrm>
            <a:off x="-181168" y="5255172"/>
            <a:ext cx="9810097" cy="1602828"/>
          </a:xfrm>
          <a:prstGeom prst="rect">
            <a:avLst/>
          </a:prstGeom>
          <a:noFill/>
          <a:ln>
            <a:noFill/>
          </a:ln>
          <a:extLst>
            <a:ext uri="{53640926-AAD7-44D8-BBD7-CCE9431645EC}">
              <a14:shadowObscured xmlns:a14="http://schemas.microsoft.com/office/drawing/2010/main"/>
            </a:ext>
          </a:extLst>
        </p:spPr>
      </p:pic>
      <p:pic>
        <p:nvPicPr>
          <p:cNvPr id="11" name="Imagem 10">
            <a:extLst>
              <a:ext uri="{FF2B5EF4-FFF2-40B4-BE49-F238E27FC236}">
                <a16:creationId xmlns:a16="http://schemas.microsoft.com/office/drawing/2014/main" id="{0AEEC69F-3E78-4CDE-A6A7-3A510C7B002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49225" y="456570"/>
            <a:ext cx="2805295" cy="825691"/>
          </a:xfrm>
          <a:prstGeom prst="rect">
            <a:avLst/>
          </a:prstGeom>
          <a:noFill/>
          <a:ln>
            <a:noFill/>
          </a:ln>
        </p:spPr>
      </p:pic>
    </p:spTree>
    <p:extLst>
      <p:ext uri="{BB962C8B-B14F-4D97-AF65-F5344CB8AC3E}">
        <p14:creationId xmlns:p14="http://schemas.microsoft.com/office/powerpoint/2010/main" val="1997441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CB424A2B-ECC9-49B5-B8FC-2DD1DAAC11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9" y="0"/>
            <a:ext cx="12185522" cy="6858000"/>
          </a:xfrm>
          <a:prstGeom prst="rect">
            <a:avLst/>
          </a:prstGeom>
        </p:spPr>
      </p:pic>
      <p:pic>
        <p:nvPicPr>
          <p:cNvPr id="8" name="Imagem 7">
            <a:extLst>
              <a:ext uri="{FF2B5EF4-FFF2-40B4-BE49-F238E27FC236}">
                <a16:creationId xmlns:a16="http://schemas.microsoft.com/office/drawing/2014/main" id="{B2194A5C-EF57-4827-8E72-726371B39F1F}"/>
              </a:ext>
            </a:extLst>
          </p:cNvPr>
          <p:cNvPicPr>
            <a:picLocks noChangeAspect="1"/>
          </p:cNvPicPr>
          <p:nvPr/>
        </p:nvPicPr>
        <p:blipFill rotWithShape="1">
          <a:blip r:embed="rId3" cstate="print">
            <a:alphaModFix/>
            <a:extLst>
              <a:ext uri="{28A0092B-C50C-407E-A947-70E740481C1C}">
                <a14:useLocalDpi xmlns:a14="http://schemas.microsoft.com/office/drawing/2010/main" val="0"/>
              </a:ext>
            </a:extLst>
          </a:blip>
          <a:srcRect t="14032" b="10955"/>
          <a:stretch/>
        </p:blipFill>
        <p:spPr bwMode="auto">
          <a:xfrm>
            <a:off x="-79034" y="5703989"/>
            <a:ext cx="7063117" cy="1154011"/>
          </a:xfrm>
          <a:prstGeom prst="rect">
            <a:avLst/>
          </a:prstGeom>
          <a:noFill/>
          <a:ln>
            <a:noFill/>
          </a:ln>
          <a:extLst>
            <a:ext uri="{53640926-AAD7-44D8-BBD7-CCE9431645EC}">
              <a14:shadowObscured xmlns:a14="http://schemas.microsoft.com/office/drawing/2010/main"/>
            </a:ext>
          </a:extLst>
        </p:spPr>
      </p:pic>
      <p:sp>
        <p:nvSpPr>
          <p:cNvPr id="2" name="Título 1">
            <a:extLst>
              <a:ext uri="{FF2B5EF4-FFF2-40B4-BE49-F238E27FC236}">
                <a16:creationId xmlns:a16="http://schemas.microsoft.com/office/drawing/2014/main" id="{C088BF9A-7419-47F7-BE0A-90CB2E3BF5F2}"/>
              </a:ext>
            </a:extLst>
          </p:cNvPr>
          <p:cNvSpPr>
            <a:spLocks noGrp="1"/>
          </p:cNvSpPr>
          <p:nvPr>
            <p:ph type="title"/>
          </p:nvPr>
        </p:nvSpPr>
        <p:spPr/>
        <p:txBody>
          <a:bodyPr>
            <a:normAutofit/>
          </a:bodyPr>
          <a:lstStyle/>
          <a:p>
            <a:r>
              <a:rPr lang="pt-PT" sz="3600" dirty="0"/>
              <a:t>Informações Importantes</a:t>
            </a:r>
          </a:p>
        </p:txBody>
      </p:sp>
      <p:sp>
        <p:nvSpPr>
          <p:cNvPr id="3" name="Marcador de Posição de Conteúdo 2">
            <a:extLst>
              <a:ext uri="{FF2B5EF4-FFF2-40B4-BE49-F238E27FC236}">
                <a16:creationId xmlns:a16="http://schemas.microsoft.com/office/drawing/2014/main" id="{E6398622-403E-4189-BB06-B908866ED5A3}"/>
              </a:ext>
            </a:extLst>
          </p:cNvPr>
          <p:cNvSpPr>
            <a:spLocks noGrp="1"/>
          </p:cNvSpPr>
          <p:nvPr>
            <p:ph idx="1"/>
          </p:nvPr>
        </p:nvSpPr>
        <p:spPr>
          <a:xfrm>
            <a:off x="419512" y="1453856"/>
            <a:ext cx="11152375" cy="4351338"/>
          </a:xfrm>
        </p:spPr>
        <p:txBody>
          <a:bodyPr>
            <a:normAutofit/>
          </a:bodyPr>
          <a:lstStyle/>
          <a:p>
            <a:r>
              <a:rPr lang="pt-PT" sz="1900" dirty="0"/>
              <a:t>Logótipos obrigatórios: </a:t>
            </a:r>
          </a:p>
          <a:p>
            <a:pPr lvl="1"/>
            <a:r>
              <a:rPr lang="pt-PT" sz="1800" dirty="0"/>
              <a:t>Barra de cofinanciamento;</a:t>
            </a:r>
          </a:p>
          <a:p>
            <a:pPr lvl="1"/>
            <a:r>
              <a:rPr lang="pt-PT" sz="1800" dirty="0"/>
              <a:t>Inatel Longevidade +;</a:t>
            </a:r>
          </a:p>
          <a:p>
            <a:pPr lvl="1"/>
            <a:r>
              <a:rPr lang="pt-PT" sz="1800" dirty="0"/>
              <a:t>Fundação Inatel;</a:t>
            </a:r>
          </a:p>
          <a:p>
            <a:r>
              <a:rPr lang="pt-PT" sz="1900" dirty="0"/>
              <a:t>Os logótipos da barra de cofinanciamento – Pessoas 2030, Portugal 2030 e União Europeia – devem ser os elementos gráficos com maior destaque visual, não podendo existir qualquer outro logótipo com dimensões superiores;</a:t>
            </a:r>
          </a:p>
          <a:p>
            <a:r>
              <a:rPr lang="pt-PT" sz="1900" dirty="0"/>
              <a:t>A disposição dos logótipos presentes na barra de cofinanciamento não pode ser alterada;</a:t>
            </a:r>
          </a:p>
          <a:p>
            <a:r>
              <a:rPr lang="pt-PT" sz="1900" dirty="0"/>
              <a:t>Caso seja adicionado um novo logótipo na mesma linha da barra, este deve ser colocado do lado esquerdo, mantendo um espaço superior ao logótipo do Pessoas 2030 superior àquele já existente entre os três logótipos da barra. Esta regra não se aplica a logótipos adicionados fora da linha da barra. Exemplo:</a:t>
            </a:r>
            <a:endParaRPr lang="pt-PT" dirty="0"/>
          </a:p>
        </p:txBody>
      </p:sp>
      <p:pic>
        <p:nvPicPr>
          <p:cNvPr id="6" name="Imagem 5">
            <a:extLst>
              <a:ext uri="{FF2B5EF4-FFF2-40B4-BE49-F238E27FC236}">
                <a16:creationId xmlns:a16="http://schemas.microsoft.com/office/drawing/2014/main" id="{755341F6-200A-40C8-B03B-DAEDB20E1A47}"/>
              </a:ext>
            </a:extLst>
          </p:cNvPr>
          <p:cNvPicPr>
            <a:picLocks noChangeAspect="1"/>
          </p:cNvPicPr>
          <p:nvPr/>
        </p:nvPicPr>
        <p:blipFill rotWithShape="1">
          <a:blip r:embed="rId4">
            <a:extLst>
              <a:ext uri="{28A0092B-C50C-407E-A947-70E740481C1C}">
                <a14:useLocalDpi xmlns:a14="http://schemas.microsoft.com/office/drawing/2010/main" val="0"/>
              </a:ext>
            </a:extLst>
          </a:blip>
          <a:srcRect t="22884" b="25080"/>
          <a:stretch/>
        </p:blipFill>
        <p:spPr>
          <a:xfrm>
            <a:off x="356453" y="193033"/>
            <a:ext cx="1934840" cy="511160"/>
          </a:xfrm>
          <a:prstGeom prst="rect">
            <a:avLst/>
          </a:prstGeom>
        </p:spPr>
      </p:pic>
      <p:pic>
        <p:nvPicPr>
          <p:cNvPr id="7" name="Imagem 6">
            <a:extLst>
              <a:ext uri="{FF2B5EF4-FFF2-40B4-BE49-F238E27FC236}">
                <a16:creationId xmlns:a16="http://schemas.microsoft.com/office/drawing/2014/main" id="{76DB3C75-DA9C-4D1F-B8D9-1BDEC2F2E51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928163" y="193033"/>
            <a:ext cx="1736674" cy="511160"/>
          </a:xfrm>
          <a:prstGeom prst="rect">
            <a:avLst/>
          </a:prstGeom>
          <a:noFill/>
          <a:ln>
            <a:noFill/>
          </a:ln>
        </p:spPr>
      </p:pic>
      <p:pic>
        <p:nvPicPr>
          <p:cNvPr id="10" name="Imagem 9">
            <a:extLst>
              <a:ext uri="{FF2B5EF4-FFF2-40B4-BE49-F238E27FC236}">
                <a16:creationId xmlns:a16="http://schemas.microsoft.com/office/drawing/2014/main" id="{BC01D66A-3DDF-4CCC-947F-E715E636224D}"/>
              </a:ext>
            </a:extLst>
          </p:cNvPr>
          <p:cNvPicPr>
            <a:picLocks noChangeAspect="1"/>
          </p:cNvPicPr>
          <p:nvPr/>
        </p:nvPicPr>
        <p:blipFill>
          <a:blip r:embed="rId6"/>
          <a:stretch>
            <a:fillRect/>
          </a:stretch>
        </p:blipFill>
        <p:spPr>
          <a:xfrm>
            <a:off x="683173" y="4917184"/>
            <a:ext cx="5621148" cy="771239"/>
          </a:xfrm>
          <a:prstGeom prst="rect">
            <a:avLst/>
          </a:prstGeom>
        </p:spPr>
      </p:pic>
    </p:spTree>
    <p:extLst>
      <p:ext uri="{BB962C8B-B14F-4D97-AF65-F5344CB8AC3E}">
        <p14:creationId xmlns:p14="http://schemas.microsoft.com/office/powerpoint/2010/main" val="3346464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7610DB-404A-9633-27D2-07F1FA02F26A}"/>
            </a:ext>
          </a:extLst>
        </p:cNvPr>
        <p:cNvGrpSpPr/>
        <p:nvPr/>
      </p:nvGrpSpPr>
      <p:grpSpPr>
        <a:xfrm>
          <a:off x="0" y="0"/>
          <a:ext cx="0" cy="0"/>
          <a:chOff x="0" y="0"/>
          <a:chExt cx="0" cy="0"/>
        </a:xfrm>
      </p:grpSpPr>
      <p:pic>
        <p:nvPicPr>
          <p:cNvPr id="5" name="Marcador de Posição de Conteúdo 4">
            <a:extLst>
              <a:ext uri="{FF2B5EF4-FFF2-40B4-BE49-F238E27FC236}">
                <a16:creationId xmlns:a16="http://schemas.microsoft.com/office/drawing/2014/main" id="{F582EC79-3CD0-6E14-8249-3FEC1EE5E09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3647"/>
            <a:ext cx="12192000" cy="6861647"/>
          </a:xfrm>
        </p:spPr>
      </p:pic>
      <p:pic>
        <p:nvPicPr>
          <p:cNvPr id="6" name="Imagem 5">
            <a:extLst>
              <a:ext uri="{FF2B5EF4-FFF2-40B4-BE49-F238E27FC236}">
                <a16:creationId xmlns:a16="http://schemas.microsoft.com/office/drawing/2014/main" id="{EBBEA519-9AB9-0FE0-791A-D5F24F892B2B}"/>
              </a:ext>
            </a:extLst>
          </p:cNvPr>
          <p:cNvPicPr>
            <a:picLocks noChangeAspect="1"/>
          </p:cNvPicPr>
          <p:nvPr/>
        </p:nvPicPr>
        <p:blipFill rotWithShape="1">
          <a:blip r:embed="rId3" cstate="print">
            <a:alphaModFix/>
            <a:extLst>
              <a:ext uri="{28A0092B-C50C-407E-A947-70E740481C1C}">
                <a14:useLocalDpi xmlns:a14="http://schemas.microsoft.com/office/drawing/2010/main" val="0"/>
              </a:ext>
            </a:extLst>
          </a:blip>
          <a:srcRect t="14032" b="10955"/>
          <a:stretch/>
        </p:blipFill>
        <p:spPr bwMode="auto">
          <a:xfrm>
            <a:off x="0" y="5626713"/>
            <a:ext cx="7536083" cy="1231287"/>
          </a:xfrm>
          <a:prstGeom prst="rect">
            <a:avLst/>
          </a:prstGeom>
          <a:noFill/>
          <a:ln>
            <a:noFill/>
          </a:ln>
          <a:extLst>
            <a:ext uri="{53640926-AAD7-44D8-BBD7-CCE9431645EC}">
              <a14:shadowObscured xmlns:a14="http://schemas.microsoft.com/office/drawing/2010/main"/>
            </a:ext>
          </a:extLst>
        </p:spPr>
      </p:pic>
      <p:pic>
        <p:nvPicPr>
          <p:cNvPr id="7" name="Imagem 6">
            <a:extLst>
              <a:ext uri="{FF2B5EF4-FFF2-40B4-BE49-F238E27FC236}">
                <a16:creationId xmlns:a16="http://schemas.microsoft.com/office/drawing/2014/main" id="{F3404D83-F961-F91C-45D0-5100F38D4ECF}"/>
              </a:ext>
            </a:extLst>
          </p:cNvPr>
          <p:cNvPicPr>
            <a:picLocks noChangeAspect="1"/>
          </p:cNvPicPr>
          <p:nvPr/>
        </p:nvPicPr>
        <p:blipFill rotWithShape="1">
          <a:blip r:embed="rId4">
            <a:extLst>
              <a:ext uri="{28A0092B-C50C-407E-A947-70E740481C1C}">
                <a14:useLocalDpi xmlns:a14="http://schemas.microsoft.com/office/drawing/2010/main" val="0"/>
              </a:ext>
            </a:extLst>
          </a:blip>
          <a:srcRect t="22884" b="25080"/>
          <a:stretch/>
        </p:blipFill>
        <p:spPr>
          <a:xfrm>
            <a:off x="356453" y="193033"/>
            <a:ext cx="1934840" cy="511160"/>
          </a:xfrm>
          <a:prstGeom prst="rect">
            <a:avLst/>
          </a:prstGeom>
        </p:spPr>
      </p:pic>
      <p:pic>
        <p:nvPicPr>
          <p:cNvPr id="8" name="Imagem 7">
            <a:extLst>
              <a:ext uri="{FF2B5EF4-FFF2-40B4-BE49-F238E27FC236}">
                <a16:creationId xmlns:a16="http://schemas.microsoft.com/office/drawing/2014/main" id="{ACBEE537-733E-5DEB-44C6-60B83F0C7828}"/>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928163" y="193033"/>
            <a:ext cx="1736674" cy="511160"/>
          </a:xfrm>
          <a:prstGeom prst="rect">
            <a:avLst/>
          </a:prstGeom>
          <a:noFill/>
          <a:ln>
            <a:noFill/>
          </a:ln>
        </p:spPr>
      </p:pic>
      <p:sp>
        <p:nvSpPr>
          <p:cNvPr id="2" name="Título 1">
            <a:extLst>
              <a:ext uri="{FF2B5EF4-FFF2-40B4-BE49-F238E27FC236}">
                <a16:creationId xmlns:a16="http://schemas.microsoft.com/office/drawing/2014/main" id="{EE383349-E7B6-79B9-3A58-719A968CD948}"/>
              </a:ext>
            </a:extLst>
          </p:cNvPr>
          <p:cNvSpPr>
            <a:spLocks noGrp="1"/>
          </p:cNvSpPr>
          <p:nvPr>
            <p:ph type="title"/>
          </p:nvPr>
        </p:nvSpPr>
        <p:spPr>
          <a:xfrm>
            <a:off x="838204" y="365125"/>
            <a:ext cx="10515600" cy="1325563"/>
          </a:xfrm>
        </p:spPr>
        <p:txBody>
          <a:bodyPr>
            <a:normAutofit/>
          </a:bodyPr>
          <a:lstStyle/>
          <a:p>
            <a:r>
              <a:rPr lang="pt-PT" sz="3600" dirty="0"/>
              <a:t>Molduras</a:t>
            </a:r>
          </a:p>
        </p:txBody>
      </p:sp>
      <p:sp>
        <p:nvSpPr>
          <p:cNvPr id="3" name="Marcador de Posição de Conteúdo 2">
            <a:extLst>
              <a:ext uri="{FF2B5EF4-FFF2-40B4-BE49-F238E27FC236}">
                <a16:creationId xmlns:a16="http://schemas.microsoft.com/office/drawing/2014/main" id="{FD435A02-BF38-9F4F-7439-3BF59ECCE2A7}"/>
              </a:ext>
            </a:extLst>
          </p:cNvPr>
          <p:cNvSpPr txBox="1">
            <a:spLocks/>
          </p:cNvSpPr>
          <p:nvPr/>
        </p:nvSpPr>
        <p:spPr>
          <a:xfrm>
            <a:off x="419512" y="1453856"/>
            <a:ext cx="11152375" cy="4351338"/>
          </a:xfrm>
          <a:prstGeom prst="rect">
            <a:avLst/>
          </a:prstGeom>
        </p:spPr>
        <p:txBody>
          <a:bodyPr vert="horz" lIns="91440" tIns="45720" rIns="91440" bIns="45720" rtlCol="0">
            <a:normAutofit/>
          </a:bodyPr>
          <a:lstStyle>
            <a:lvl1pPr marL="228607" indent="-228607" algn="l" defTabSz="914422" rtl="0" eaLnBrk="1" latinLnBrk="0" hangingPunct="1">
              <a:lnSpc>
                <a:spcPct val="90000"/>
              </a:lnSpc>
              <a:spcBef>
                <a:spcPts val="1001"/>
              </a:spcBef>
              <a:buFont typeface="Arial" panose="020B0604020202020204" pitchFamily="34" charset="0"/>
              <a:buChar char="•"/>
              <a:defRPr sz="2800" kern="1200">
                <a:solidFill>
                  <a:schemeClr val="tx1"/>
                </a:solidFill>
                <a:latin typeface="+mn-lt"/>
                <a:ea typeface="+mn-ea"/>
                <a:cs typeface="+mn-cs"/>
              </a:defRPr>
            </a:lvl1pPr>
            <a:lvl2pPr marL="685818" indent="-228607" algn="l" defTabSz="91442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9" indent="-228607" algn="l" defTabSz="91442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53"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64"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6"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2"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pt-PT" sz="1900" dirty="0"/>
              <a:t>Todas as molduras estão disponíveis em resolução 1080p e 2160p.</a:t>
            </a:r>
          </a:p>
          <a:p>
            <a:r>
              <a:rPr lang="pt-PT" sz="1900" dirty="0"/>
              <a:t>As versões apresentadas neste PowerPoint têm o fundo branco editado, podendo ser removido conforme necessário. Os ficheiros encontram-se em formato PNG.</a:t>
            </a:r>
          </a:p>
          <a:p>
            <a:r>
              <a:rPr lang="pt-PT" sz="1900" dirty="0"/>
              <a:t>Na pasta “Molduras” poderá encontrar todas as versões disponíveis, bem como exemplos da sua aparência nos slides abaixo.</a:t>
            </a:r>
          </a:p>
          <a:p>
            <a:r>
              <a:rPr lang="pt-PT" sz="1900" dirty="0"/>
              <a:t>Seguindo as regras apresentadas no slide anterior, é também possível criar formatos personalizados.</a:t>
            </a:r>
          </a:p>
        </p:txBody>
      </p:sp>
    </p:spTree>
    <p:extLst>
      <p:ext uri="{BB962C8B-B14F-4D97-AF65-F5344CB8AC3E}">
        <p14:creationId xmlns:p14="http://schemas.microsoft.com/office/powerpoint/2010/main" val="22677093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595EAEE2-978A-F3C5-7E5E-B0A2E85B29D5}"/>
              </a:ext>
            </a:extLst>
          </p:cNvPr>
          <p:cNvSpPr>
            <a:spLocks noGrp="1"/>
          </p:cNvSpPr>
          <p:nvPr>
            <p:ph type="pic" sz="quarter" idx="4294967295"/>
          </p:nvPr>
        </p:nvSpPr>
        <p:spPr>
          <a:xfrm>
            <a:off x="2667000" y="0"/>
            <a:ext cx="6858000" cy="6858000"/>
          </a:xfrm>
          <a:prstGeom prst="rect">
            <a:avLst/>
          </a:prstGeom>
        </p:spPr>
        <p:txBody>
          <a:bodyPr/>
          <a:lstStyle/>
          <a:p>
            <a:endParaRPr lang="pt-PT"/>
          </a:p>
        </p:txBody>
      </p:sp>
      <p:sp>
        <p:nvSpPr>
          <p:cNvPr id="3" name="Text Placeholder 2">
            <a:extLst>
              <a:ext uri="{FF2B5EF4-FFF2-40B4-BE49-F238E27FC236}">
                <a16:creationId xmlns:a16="http://schemas.microsoft.com/office/drawing/2014/main" id="{9DEF9639-7482-AD46-F62F-B9B4041B6EBB}"/>
              </a:ext>
            </a:extLst>
          </p:cNvPr>
          <p:cNvSpPr>
            <a:spLocks noGrp="1"/>
          </p:cNvSpPr>
          <p:nvPr>
            <p:ph type="body" sz="quarter" idx="4294967295"/>
          </p:nvPr>
        </p:nvSpPr>
        <p:spPr>
          <a:xfrm>
            <a:off x="5752185" y="4973141"/>
            <a:ext cx="1219126" cy="219775"/>
          </a:xfrm>
          <a:prstGeom prst="rect">
            <a:avLst/>
          </a:prstGeom>
        </p:spPr>
        <p:txBody>
          <a:bodyPr>
            <a:normAutofit fontScale="40000" lnSpcReduction="20000"/>
          </a:bodyPr>
          <a:lstStyle/>
          <a:p>
            <a:endParaRPr lang="pt-PT"/>
          </a:p>
        </p:txBody>
      </p:sp>
      <p:sp>
        <p:nvSpPr>
          <p:cNvPr id="4" name="Text Placeholder 3">
            <a:extLst>
              <a:ext uri="{FF2B5EF4-FFF2-40B4-BE49-F238E27FC236}">
                <a16:creationId xmlns:a16="http://schemas.microsoft.com/office/drawing/2014/main" id="{1461A96F-2E74-A0F1-0EF2-72B0DE53C817}"/>
              </a:ext>
            </a:extLst>
          </p:cNvPr>
          <p:cNvSpPr>
            <a:spLocks noGrp="1"/>
          </p:cNvSpPr>
          <p:nvPr>
            <p:ph type="body" sz="quarter" idx="4294967295"/>
          </p:nvPr>
        </p:nvSpPr>
        <p:spPr>
          <a:xfrm>
            <a:off x="3665250" y="4973141"/>
            <a:ext cx="2086935" cy="219775"/>
          </a:xfrm>
          <a:prstGeom prst="rect">
            <a:avLst/>
          </a:prstGeom>
        </p:spPr>
        <p:txBody>
          <a:bodyPr>
            <a:normAutofit fontScale="40000" lnSpcReduction="20000"/>
          </a:bodyPr>
          <a:lstStyle/>
          <a:p>
            <a:endParaRPr lang="pt-PT"/>
          </a:p>
        </p:txBody>
      </p:sp>
      <p:pic>
        <p:nvPicPr>
          <p:cNvPr id="9" name="Graphic 8">
            <a:extLst>
              <a:ext uri="{FF2B5EF4-FFF2-40B4-BE49-F238E27FC236}">
                <a16:creationId xmlns:a16="http://schemas.microsoft.com/office/drawing/2014/main" id="{4997C587-05AA-CF9B-CF2B-4942E16D953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65617" y="3424710"/>
            <a:ext cx="6858000" cy="3429000"/>
          </a:xfrm>
          <a:prstGeom prst="rect">
            <a:avLst/>
          </a:prstGeom>
        </p:spPr>
      </p:pic>
      <p:sp>
        <p:nvSpPr>
          <p:cNvPr id="10" name="Rectangle 9">
            <a:extLst>
              <a:ext uri="{FF2B5EF4-FFF2-40B4-BE49-F238E27FC236}">
                <a16:creationId xmlns:a16="http://schemas.microsoft.com/office/drawing/2014/main" id="{3933F8D3-15A6-A8A2-3662-4900B3013FFF}"/>
              </a:ext>
            </a:extLst>
          </p:cNvPr>
          <p:cNvSpPr/>
          <p:nvPr/>
        </p:nvSpPr>
        <p:spPr>
          <a:xfrm>
            <a:off x="2667000" y="4868629"/>
            <a:ext cx="5873909" cy="420219"/>
          </a:xfrm>
          <a:prstGeom prst="rect">
            <a:avLst/>
          </a:prstGeom>
          <a:solidFill>
            <a:srgbClr val="49C5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902" dirty="0">
              <a:solidFill>
                <a:srgbClr val="49C5B1"/>
              </a:solidFill>
            </a:endParaRPr>
          </a:p>
        </p:txBody>
      </p:sp>
      <p:pic>
        <p:nvPicPr>
          <p:cNvPr id="11" name="Graphic 10">
            <a:extLst>
              <a:ext uri="{FF2B5EF4-FFF2-40B4-BE49-F238E27FC236}">
                <a16:creationId xmlns:a16="http://schemas.microsoft.com/office/drawing/2014/main" id="{FDA7D29A-2262-1A9D-9826-21DE01863C0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67000" y="3501113"/>
            <a:ext cx="1219126" cy="3352597"/>
          </a:xfrm>
          <a:prstGeom prst="rect">
            <a:avLst/>
          </a:prstGeom>
        </p:spPr>
      </p:pic>
      <p:sp>
        <p:nvSpPr>
          <p:cNvPr id="12" name="Text Placeholder 24">
            <a:extLst>
              <a:ext uri="{FF2B5EF4-FFF2-40B4-BE49-F238E27FC236}">
                <a16:creationId xmlns:a16="http://schemas.microsoft.com/office/drawing/2014/main" id="{36606E4E-A7C9-5188-5788-E9D0886E3B8F}"/>
              </a:ext>
            </a:extLst>
          </p:cNvPr>
          <p:cNvSpPr txBox="1">
            <a:spLocks/>
          </p:cNvSpPr>
          <p:nvPr/>
        </p:nvSpPr>
        <p:spPr>
          <a:xfrm>
            <a:off x="5752185" y="4968851"/>
            <a:ext cx="1219126" cy="219775"/>
          </a:xfrm>
          <a:prstGeom prst="rect">
            <a:avLst/>
          </a:prstGeom>
        </p:spPr>
        <p:txBody>
          <a:bodyPr/>
          <a:lstStyle>
            <a:lvl1pPr marL="0">
              <a:defRPr sz="2800">
                <a:solidFill>
                  <a:schemeClr val="bg1"/>
                </a:solidFill>
                <a:latin typeface="Gilroy Bold" panose="00000800000000000000" pitchFamily="50" charset="0"/>
                <a:ea typeface="+mn-ea"/>
                <a:cs typeface="+mn-cs"/>
              </a:defRPr>
            </a:lvl1pPr>
            <a:lvl2pPr marL="356964">
              <a:defRPr>
                <a:latin typeface="+mn-lt"/>
                <a:ea typeface="+mn-ea"/>
                <a:cs typeface="+mn-cs"/>
              </a:defRPr>
            </a:lvl2pPr>
            <a:lvl3pPr marL="713928">
              <a:defRPr>
                <a:latin typeface="+mn-lt"/>
                <a:ea typeface="+mn-ea"/>
                <a:cs typeface="+mn-cs"/>
              </a:defRPr>
            </a:lvl3pPr>
            <a:lvl4pPr marL="1070892">
              <a:defRPr>
                <a:latin typeface="+mn-lt"/>
                <a:ea typeface="+mn-ea"/>
                <a:cs typeface="+mn-cs"/>
              </a:defRPr>
            </a:lvl4pPr>
            <a:lvl5pPr marL="1427856">
              <a:defRPr>
                <a:latin typeface="+mn-lt"/>
                <a:ea typeface="+mn-ea"/>
                <a:cs typeface="+mn-cs"/>
              </a:defRPr>
            </a:lvl5pPr>
            <a:lvl6pPr marL="1784819">
              <a:defRPr>
                <a:latin typeface="+mn-lt"/>
                <a:ea typeface="+mn-ea"/>
                <a:cs typeface="+mn-cs"/>
              </a:defRPr>
            </a:lvl6pPr>
            <a:lvl7pPr marL="2141783">
              <a:defRPr>
                <a:latin typeface="+mn-lt"/>
                <a:ea typeface="+mn-ea"/>
                <a:cs typeface="+mn-cs"/>
              </a:defRPr>
            </a:lvl7pPr>
            <a:lvl8pPr marL="2498747">
              <a:defRPr>
                <a:latin typeface="+mn-lt"/>
                <a:ea typeface="+mn-ea"/>
                <a:cs typeface="+mn-cs"/>
              </a:defRPr>
            </a:lvl8pPr>
            <a:lvl9pPr marL="2855711">
              <a:defRPr>
                <a:latin typeface="+mn-lt"/>
                <a:ea typeface="+mn-ea"/>
                <a:cs typeface="+mn-cs"/>
              </a:defRPr>
            </a:lvl9pPr>
          </a:lstStyle>
          <a:p>
            <a:r>
              <a:rPr lang="en-GB" sz="1404" dirty="0"/>
              <a:t>00 JAN 2026</a:t>
            </a:r>
          </a:p>
        </p:txBody>
      </p:sp>
      <p:sp>
        <p:nvSpPr>
          <p:cNvPr id="13" name="Text Placeholder 24">
            <a:extLst>
              <a:ext uri="{FF2B5EF4-FFF2-40B4-BE49-F238E27FC236}">
                <a16:creationId xmlns:a16="http://schemas.microsoft.com/office/drawing/2014/main" id="{C3B60A68-E486-DBC2-6897-D2DC7D038CC9}"/>
              </a:ext>
            </a:extLst>
          </p:cNvPr>
          <p:cNvSpPr txBox="1">
            <a:spLocks/>
          </p:cNvSpPr>
          <p:nvPr/>
        </p:nvSpPr>
        <p:spPr>
          <a:xfrm>
            <a:off x="3665250" y="4968851"/>
            <a:ext cx="2086935" cy="219775"/>
          </a:xfrm>
          <a:prstGeom prst="rect">
            <a:avLst/>
          </a:prstGeom>
        </p:spPr>
        <p:txBody>
          <a:bodyPr/>
          <a:lstStyle>
            <a:lvl1pPr marL="0">
              <a:defRPr sz="2800">
                <a:solidFill>
                  <a:schemeClr val="bg1"/>
                </a:solidFill>
                <a:latin typeface="Gilroy" panose="00000500000000000000" pitchFamily="50" charset="0"/>
                <a:ea typeface="+mn-ea"/>
                <a:cs typeface="+mn-cs"/>
              </a:defRPr>
            </a:lvl1pPr>
            <a:lvl2pPr marL="356964">
              <a:defRPr>
                <a:latin typeface="+mn-lt"/>
                <a:ea typeface="+mn-ea"/>
                <a:cs typeface="+mn-cs"/>
              </a:defRPr>
            </a:lvl2pPr>
            <a:lvl3pPr marL="713928">
              <a:defRPr>
                <a:latin typeface="+mn-lt"/>
                <a:ea typeface="+mn-ea"/>
                <a:cs typeface="+mn-cs"/>
              </a:defRPr>
            </a:lvl3pPr>
            <a:lvl4pPr marL="1070892">
              <a:defRPr>
                <a:latin typeface="+mn-lt"/>
                <a:ea typeface="+mn-ea"/>
                <a:cs typeface="+mn-cs"/>
              </a:defRPr>
            </a:lvl4pPr>
            <a:lvl5pPr marL="1427856">
              <a:defRPr>
                <a:latin typeface="+mn-lt"/>
                <a:ea typeface="+mn-ea"/>
                <a:cs typeface="+mn-cs"/>
              </a:defRPr>
            </a:lvl5pPr>
            <a:lvl6pPr marL="1784819">
              <a:defRPr>
                <a:latin typeface="+mn-lt"/>
                <a:ea typeface="+mn-ea"/>
                <a:cs typeface="+mn-cs"/>
              </a:defRPr>
            </a:lvl6pPr>
            <a:lvl7pPr marL="2141783">
              <a:defRPr>
                <a:latin typeface="+mn-lt"/>
                <a:ea typeface="+mn-ea"/>
                <a:cs typeface="+mn-cs"/>
              </a:defRPr>
            </a:lvl7pPr>
            <a:lvl8pPr marL="2498747">
              <a:defRPr>
                <a:latin typeface="+mn-lt"/>
                <a:ea typeface="+mn-ea"/>
                <a:cs typeface="+mn-cs"/>
              </a:defRPr>
            </a:lvl8pPr>
            <a:lvl9pPr marL="2855711">
              <a:defRPr>
                <a:latin typeface="+mn-lt"/>
                <a:ea typeface="+mn-ea"/>
                <a:cs typeface="+mn-cs"/>
              </a:defRPr>
            </a:lvl9pPr>
          </a:lstStyle>
          <a:p>
            <a:r>
              <a:rPr lang="en-GB" sz="1404"/>
              <a:t>Localidade do Evento  •</a:t>
            </a:r>
            <a:endParaRPr lang="en-GB" sz="1404" dirty="0"/>
          </a:p>
        </p:txBody>
      </p:sp>
      <p:pic>
        <p:nvPicPr>
          <p:cNvPr id="14" name="Graphic 13">
            <a:extLst>
              <a:ext uri="{FF2B5EF4-FFF2-40B4-BE49-F238E27FC236}">
                <a16:creationId xmlns:a16="http://schemas.microsoft.com/office/drawing/2014/main" id="{3C2C371F-CDC9-105C-0E12-DBF76E4647B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665617" y="-4290"/>
            <a:ext cx="6859383" cy="1671722"/>
          </a:xfrm>
          <a:prstGeom prst="rect">
            <a:avLst/>
          </a:prstGeom>
        </p:spPr>
      </p:pic>
      <p:pic>
        <p:nvPicPr>
          <p:cNvPr id="15" name="Graphic 14">
            <a:extLst>
              <a:ext uri="{FF2B5EF4-FFF2-40B4-BE49-F238E27FC236}">
                <a16:creationId xmlns:a16="http://schemas.microsoft.com/office/drawing/2014/main" id="{DDC73F2A-8AB6-5239-7C2B-E0041A285D7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09831" y="368574"/>
            <a:ext cx="1627980" cy="305614"/>
          </a:xfrm>
          <a:prstGeom prst="rect">
            <a:avLst/>
          </a:prstGeom>
        </p:spPr>
      </p:pic>
      <p:pic>
        <p:nvPicPr>
          <p:cNvPr id="16" name="Graphic 15">
            <a:extLst>
              <a:ext uri="{FF2B5EF4-FFF2-40B4-BE49-F238E27FC236}">
                <a16:creationId xmlns:a16="http://schemas.microsoft.com/office/drawing/2014/main" id="{1E63CC66-7C69-5571-5E9A-34C73FA0C5A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918504" y="6231446"/>
            <a:ext cx="682855" cy="205334"/>
          </a:xfrm>
          <a:prstGeom prst="rect">
            <a:avLst/>
          </a:prstGeom>
        </p:spPr>
      </p:pic>
      <p:sp>
        <p:nvSpPr>
          <p:cNvPr id="17" name="Text Placeholder 24">
            <a:extLst>
              <a:ext uri="{FF2B5EF4-FFF2-40B4-BE49-F238E27FC236}">
                <a16:creationId xmlns:a16="http://schemas.microsoft.com/office/drawing/2014/main" id="{46BE72FC-BC62-5A94-E43C-088D7F14A8DD}"/>
              </a:ext>
            </a:extLst>
          </p:cNvPr>
          <p:cNvSpPr txBox="1">
            <a:spLocks/>
          </p:cNvSpPr>
          <p:nvPr/>
        </p:nvSpPr>
        <p:spPr>
          <a:xfrm>
            <a:off x="3665249" y="5423237"/>
            <a:ext cx="3361749" cy="463709"/>
          </a:xfrm>
          <a:prstGeom prst="rect">
            <a:avLst/>
          </a:prstGeom>
        </p:spPr>
        <p:txBody>
          <a:bodyPr/>
          <a:lstStyle>
            <a:lvl1pPr marL="0">
              <a:defRPr sz="5400">
                <a:solidFill>
                  <a:schemeClr val="bg1"/>
                </a:solidFill>
                <a:latin typeface="Gilroy SemiBold" panose="00000700000000000000" pitchFamily="50" charset="0"/>
                <a:ea typeface="+mn-ea"/>
                <a:cs typeface="+mn-cs"/>
              </a:defRPr>
            </a:lvl1pPr>
            <a:lvl2pPr marL="356964">
              <a:defRPr>
                <a:latin typeface="+mn-lt"/>
                <a:ea typeface="+mn-ea"/>
                <a:cs typeface="+mn-cs"/>
              </a:defRPr>
            </a:lvl2pPr>
            <a:lvl3pPr marL="713928">
              <a:defRPr>
                <a:latin typeface="+mn-lt"/>
                <a:ea typeface="+mn-ea"/>
                <a:cs typeface="+mn-cs"/>
              </a:defRPr>
            </a:lvl3pPr>
            <a:lvl4pPr marL="1070892">
              <a:defRPr>
                <a:latin typeface="+mn-lt"/>
                <a:ea typeface="+mn-ea"/>
                <a:cs typeface="+mn-cs"/>
              </a:defRPr>
            </a:lvl4pPr>
            <a:lvl5pPr marL="1427856">
              <a:defRPr>
                <a:latin typeface="+mn-lt"/>
                <a:ea typeface="+mn-ea"/>
                <a:cs typeface="+mn-cs"/>
              </a:defRPr>
            </a:lvl5pPr>
            <a:lvl6pPr marL="1784819">
              <a:defRPr>
                <a:latin typeface="+mn-lt"/>
                <a:ea typeface="+mn-ea"/>
                <a:cs typeface="+mn-cs"/>
              </a:defRPr>
            </a:lvl6pPr>
            <a:lvl7pPr marL="2141783">
              <a:defRPr>
                <a:latin typeface="+mn-lt"/>
                <a:ea typeface="+mn-ea"/>
                <a:cs typeface="+mn-cs"/>
              </a:defRPr>
            </a:lvl7pPr>
            <a:lvl8pPr marL="2498747">
              <a:defRPr>
                <a:latin typeface="+mn-lt"/>
                <a:ea typeface="+mn-ea"/>
                <a:cs typeface="+mn-cs"/>
              </a:defRPr>
            </a:lvl8pPr>
            <a:lvl9pPr marL="2855711">
              <a:defRPr>
                <a:latin typeface="+mn-lt"/>
                <a:ea typeface="+mn-ea"/>
                <a:cs typeface="+mn-cs"/>
              </a:defRPr>
            </a:lvl9pPr>
          </a:lstStyle>
          <a:p>
            <a:r>
              <a:rPr lang="en-GB" sz="2707" dirty="0"/>
              <a:t>Nome do </a:t>
            </a:r>
            <a:r>
              <a:rPr lang="en-GB" sz="2707" dirty="0" err="1"/>
              <a:t>Evento</a:t>
            </a:r>
            <a:endParaRPr lang="en-GB" sz="2707" dirty="0"/>
          </a:p>
        </p:txBody>
      </p:sp>
      <p:pic>
        <p:nvPicPr>
          <p:cNvPr id="18" name="Graphic 17">
            <a:extLst>
              <a:ext uri="{FF2B5EF4-FFF2-40B4-BE49-F238E27FC236}">
                <a16:creationId xmlns:a16="http://schemas.microsoft.com/office/drawing/2014/main" id="{40E57304-2B1E-C75D-F7E3-01A0089404E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310758" y="6246169"/>
            <a:ext cx="2764848" cy="181458"/>
          </a:xfrm>
          <a:prstGeom prst="rect">
            <a:avLst/>
          </a:prstGeom>
        </p:spPr>
      </p:pic>
      <p:sp>
        <p:nvSpPr>
          <p:cNvPr id="19" name="TextBox 18">
            <a:extLst>
              <a:ext uri="{FF2B5EF4-FFF2-40B4-BE49-F238E27FC236}">
                <a16:creationId xmlns:a16="http://schemas.microsoft.com/office/drawing/2014/main" id="{D4775A56-975D-40C8-96A6-2F90CD3A4798}"/>
              </a:ext>
            </a:extLst>
          </p:cNvPr>
          <p:cNvSpPr txBox="1"/>
          <p:nvPr/>
        </p:nvSpPr>
        <p:spPr>
          <a:xfrm>
            <a:off x="6228348" y="6089994"/>
            <a:ext cx="926481" cy="169405"/>
          </a:xfrm>
          <a:prstGeom prst="rect">
            <a:avLst/>
          </a:prstGeom>
          <a:noFill/>
        </p:spPr>
        <p:txBody>
          <a:bodyPr wrap="square" rtlCol="0">
            <a:spAutoFit/>
          </a:bodyPr>
          <a:lstStyle/>
          <a:p>
            <a:r>
              <a:rPr lang="pt-PT" sz="501" dirty="0">
                <a:solidFill>
                  <a:schemeClr val="bg1"/>
                </a:solidFill>
                <a:latin typeface="Gilroy SemiBold" panose="00000700000000000000" pitchFamily="50" charset="0"/>
              </a:rPr>
              <a:t>COFINANCIAMENTO</a:t>
            </a:r>
          </a:p>
        </p:txBody>
      </p:sp>
      <p:sp>
        <p:nvSpPr>
          <p:cNvPr id="20" name="TextBox 19">
            <a:extLst>
              <a:ext uri="{FF2B5EF4-FFF2-40B4-BE49-F238E27FC236}">
                <a16:creationId xmlns:a16="http://schemas.microsoft.com/office/drawing/2014/main" id="{877A89D4-72E7-079A-E0D0-8277BB9E0DFC}"/>
              </a:ext>
            </a:extLst>
          </p:cNvPr>
          <p:cNvSpPr txBox="1"/>
          <p:nvPr/>
        </p:nvSpPr>
        <p:spPr>
          <a:xfrm>
            <a:off x="4810623" y="6089994"/>
            <a:ext cx="605150" cy="169405"/>
          </a:xfrm>
          <a:prstGeom prst="rect">
            <a:avLst/>
          </a:prstGeom>
          <a:noFill/>
        </p:spPr>
        <p:txBody>
          <a:bodyPr wrap="square" rtlCol="0">
            <a:spAutoFit/>
          </a:bodyPr>
          <a:lstStyle/>
          <a:p>
            <a:r>
              <a:rPr lang="pt-PT" sz="501" dirty="0">
                <a:solidFill>
                  <a:schemeClr val="bg1"/>
                </a:solidFill>
                <a:latin typeface="Gilroy SemiBold" panose="00000700000000000000" pitchFamily="50" charset="0"/>
              </a:rPr>
              <a:t>PARCEIROS</a:t>
            </a:r>
          </a:p>
        </p:txBody>
      </p:sp>
      <p:sp>
        <p:nvSpPr>
          <p:cNvPr id="6" name="Picture Placeholder 5">
            <a:extLst>
              <a:ext uri="{FF2B5EF4-FFF2-40B4-BE49-F238E27FC236}">
                <a16:creationId xmlns:a16="http://schemas.microsoft.com/office/drawing/2014/main" id="{2878EFF1-8015-58CD-CB4B-4BD0544647F7}"/>
              </a:ext>
            </a:extLst>
          </p:cNvPr>
          <p:cNvSpPr>
            <a:spLocks noGrp="1"/>
          </p:cNvSpPr>
          <p:nvPr>
            <p:ph type="pic" sz="quarter" idx="4294967295"/>
          </p:nvPr>
        </p:nvSpPr>
        <p:spPr>
          <a:xfrm>
            <a:off x="4872922" y="6233626"/>
            <a:ext cx="258988" cy="215824"/>
          </a:xfrm>
          <a:prstGeom prst="rect">
            <a:avLst/>
          </a:prstGeom>
        </p:spPr>
        <p:txBody>
          <a:bodyPr>
            <a:normAutofit fontScale="32500" lnSpcReduction="20000"/>
          </a:bodyPr>
          <a:lstStyle/>
          <a:p>
            <a:endParaRPr lang="pt-PT" dirty="0"/>
          </a:p>
        </p:txBody>
      </p:sp>
      <p:sp>
        <p:nvSpPr>
          <p:cNvPr id="7" name="Picture Placeholder 6">
            <a:extLst>
              <a:ext uri="{FF2B5EF4-FFF2-40B4-BE49-F238E27FC236}">
                <a16:creationId xmlns:a16="http://schemas.microsoft.com/office/drawing/2014/main" id="{41EF0C77-A4C4-EB75-A331-28710505839D}"/>
              </a:ext>
            </a:extLst>
          </p:cNvPr>
          <p:cNvSpPr>
            <a:spLocks noGrp="1"/>
          </p:cNvSpPr>
          <p:nvPr>
            <p:ph type="pic" sz="quarter" idx="4294967295"/>
          </p:nvPr>
        </p:nvSpPr>
        <p:spPr>
          <a:xfrm>
            <a:off x="5237649" y="6233626"/>
            <a:ext cx="258988" cy="215824"/>
          </a:xfrm>
          <a:prstGeom prst="rect">
            <a:avLst/>
          </a:prstGeom>
        </p:spPr>
        <p:txBody>
          <a:bodyPr>
            <a:normAutofit fontScale="32500" lnSpcReduction="20000"/>
          </a:bodyPr>
          <a:lstStyle/>
          <a:p>
            <a:endParaRPr lang="pt-PT" dirty="0"/>
          </a:p>
        </p:txBody>
      </p:sp>
      <p:sp>
        <p:nvSpPr>
          <p:cNvPr id="8" name="Picture Placeholder 7">
            <a:extLst>
              <a:ext uri="{FF2B5EF4-FFF2-40B4-BE49-F238E27FC236}">
                <a16:creationId xmlns:a16="http://schemas.microsoft.com/office/drawing/2014/main" id="{03D19A70-1E16-8DBB-9E5B-11599A04A9DB}"/>
              </a:ext>
            </a:extLst>
          </p:cNvPr>
          <p:cNvSpPr>
            <a:spLocks noGrp="1"/>
          </p:cNvSpPr>
          <p:nvPr>
            <p:ph type="pic" sz="quarter" idx="4294967295"/>
          </p:nvPr>
        </p:nvSpPr>
        <p:spPr>
          <a:xfrm>
            <a:off x="5602376" y="6233626"/>
            <a:ext cx="258988" cy="215824"/>
          </a:xfrm>
          <a:prstGeom prst="rect">
            <a:avLst/>
          </a:prstGeom>
        </p:spPr>
        <p:txBody>
          <a:bodyPr>
            <a:normAutofit fontScale="32500" lnSpcReduction="20000"/>
          </a:bodyPr>
          <a:lstStyle/>
          <a:p>
            <a:endParaRPr lang="pt-PT"/>
          </a:p>
        </p:txBody>
      </p:sp>
      <p:sp>
        <p:nvSpPr>
          <p:cNvPr id="21" name="CaixaDeTexto 20">
            <a:extLst>
              <a:ext uri="{FF2B5EF4-FFF2-40B4-BE49-F238E27FC236}">
                <a16:creationId xmlns:a16="http://schemas.microsoft.com/office/drawing/2014/main" id="{F5B7D373-0B1C-44EA-BC79-9E5AA4C5F0DB}"/>
              </a:ext>
            </a:extLst>
          </p:cNvPr>
          <p:cNvSpPr txBox="1"/>
          <p:nvPr/>
        </p:nvSpPr>
        <p:spPr>
          <a:xfrm>
            <a:off x="323395" y="3240044"/>
            <a:ext cx="1927005" cy="369332"/>
          </a:xfrm>
          <a:prstGeom prst="rect">
            <a:avLst/>
          </a:prstGeom>
          <a:noFill/>
        </p:spPr>
        <p:txBody>
          <a:bodyPr wrap="square">
            <a:spAutoFit/>
          </a:bodyPr>
          <a:lstStyle/>
          <a:p>
            <a:r>
              <a:rPr lang="pt-PT" dirty="0"/>
              <a:t>1080 x 1080 </a:t>
            </a:r>
            <a:r>
              <a:rPr lang="pt-PT" dirty="0" err="1"/>
              <a:t>px</a:t>
            </a:r>
            <a:endParaRPr lang="pt-PT" dirty="0"/>
          </a:p>
        </p:txBody>
      </p:sp>
    </p:spTree>
    <p:extLst>
      <p:ext uri="{BB962C8B-B14F-4D97-AF65-F5344CB8AC3E}">
        <p14:creationId xmlns:p14="http://schemas.microsoft.com/office/powerpoint/2010/main" val="30446202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595EAEE2-978A-F3C5-7E5E-B0A2E85B29D5}"/>
              </a:ext>
            </a:extLst>
          </p:cNvPr>
          <p:cNvSpPr>
            <a:spLocks noGrp="1"/>
          </p:cNvSpPr>
          <p:nvPr>
            <p:ph type="pic" sz="quarter" idx="4294967295"/>
          </p:nvPr>
        </p:nvSpPr>
        <p:spPr>
          <a:xfrm>
            <a:off x="3323651" y="-15674"/>
            <a:ext cx="5544698" cy="6873674"/>
          </a:xfrm>
          <a:prstGeom prst="rect">
            <a:avLst/>
          </a:prstGeom>
        </p:spPr>
        <p:txBody>
          <a:bodyPr/>
          <a:lstStyle/>
          <a:p>
            <a:endParaRPr lang="pt-PT"/>
          </a:p>
        </p:txBody>
      </p:sp>
      <p:sp>
        <p:nvSpPr>
          <p:cNvPr id="3" name="Text Placeholder 2">
            <a:extLst>
              <a:ext uri="{FF2B5EF4-FFF2-40B4-BE49-F238E27FC236}">
                <a16:creationId xmlns:a16="http://schemas.microsoft.com/office/drawing/2014/main" id="{9DEF9639-7482-AD46-F62F-B9B4041B6EBB}"/>
              </a:ext>
            </a:extLst>
          </p:cNvPr>
          <p:cNvSpPr>
            <a:spLocks noGrp="1"/>
          </p:cNvSpPr>
          <p:nvPr>
            <p:ph type="body" sz="quarter" idx="4294967295"/>
          </p:nvPr>
        </p:nvSpPr>
        <p:spPr>
          <a:xfrm>
            <a:off x="5818025" y="5345428"/>
            <a:ext cx="985664" cy="177688"/>
          </a:xfrm>
          <a:prstGeom prst="rect">
            <a:avLst/>
          </a:prstGeom>
        </p:spPr>
        <p:txBody>
          <a:bodyPr>
            <a:normAutofit fontScale="25000" lnSpcReduction="20000"/>
          </a:bodyPr>
          <a:lstStyle/>
          <a:p>
            <a:endParaRPr lang="pt-PT"/>
          </a:p>
        </p:txBody>
      </p:sp>
      <p:sp>
        <p:nvSpPr>
          <p:cNvPr id="4" name="Text Placeholder 3">
            <a:extLst>
              <a:ext uri="{FF2B5EF4-FFF2-40B4-BE49-F238E27FC236}">
                <a16:creationId xmlns:a16="http://schemas.microsoft.com/office/drawing/2014/main" id="{1461A96F-2E74-A0F1-0EF2-72B0DE53C817}"/>
              </a:ext>
            </a:extLst>
          </p:cNvPr>
          <p:cNvSpPr>
            <a:spLocks noGrp="1"/>
          </p:cNvSpPr>
          <p:nvPr>
            <p:ph type="body" sz="quarter" idx="4294967295"/>
          </p:nvPr>
        </p:nvSpPr>
        <p:spPr>
          <a:xfrm>
            <a:off x="4130736" y="5345428"/>
            <a:ext cx="1687289" cy="177688"/>
          </a:xfrm>
          <a:prstGeom prst="rect">
            <a:avLst/>
          </a:prstGeom>
        </p:spPr>
        <p:txBody>
          <a:bodyPr>
            <a:normAutofit fontScale="25000" lnSpcReduction="20000"/>
          </a:bodyPr>
          <a:lstStyle/>
          <a:p>
            <a:endParaRPr lang="pt-PT"/>
          </a:p>
        </p:txBody>
      </p:sp>
      <p:pic>
        <p:nvPicPr>
          <p:cNvPr id="9" name="Graphic 8">
            <a:extLst>
              <a:ext uri="{FF2B5EF4-FFF2-40B4-BE49-F238E27FC236}">
                <a16:creationId xmlns:a16="http://schemas.microsoft.com/office/drawing/2014/main" id="{4997C587-05AA-CF9B-CF2B-4942E16D953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323651" y="4093520"/>
            <a:ext cx="5544698" cy="2772349"/>
          </a:xfrm>
          <a:prstGeom prst="rect">
            <a:avLst/>
          </a:prstGeom>
        </p:spPr>
      </p:pic>
      <p:sp>
        <p:nvSpPr>
          <p:cNvPr id="10" name="Rectangle 9">
            <a:extLst>
              <a:ext uri="{FF2B5EF4-FFF2-40B4-BE49-F238E27FC236}">
                <a16:creationId xmlns:a16="http://schemas.microsoft.com/office/drawing/2014/main" id="{3933F8D3-15A6-A8A2-3662-4900B3013FFF}"/>
              </a:ext>
            </a:extLst>
          </p:cNvPr>
          <p:cNvSpPr/>
          <p:nvPr/>
        </p:nvSpPr>
        <p:spPr>
          <a:xfrm>
            <a:off x="3323651" y="5260930"/>
            <a:ext cx="4749059" cy="339747"/>
          </a:xfrm>
          <a:prstGeom prst="rect">
            <a:avLst/>
          </a:prstGeom>
          <a:solidFill>
            <a:srgbClr val="49C5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730" dirty="0">
              <a:solidFill>
                <a:srgbClr val="49C5B1"/>
              </a:solidFill>
            </a:endParaRPr>
          </a:p>
        </p:txBody>
      </p:sp>
      <p:pic>
        <p:nvPicPr>
          <p:cNvPr id="11" name="Graphic 10">
            <a:extLst>
              <a:ext uri="{FF2B5EF4-FFF2-40B4-BE49-F238E27FC236}">
                <a16:creationId xmlns:a16="http://schemas.microsoft.com/office/drawing/2014/main" id="{FDA7D29A-2262-1A9D-9826-21DE01863C0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12316" y="4164359"/>
            <a:ext cx="985664" cy="2710577"/>
          </a:xfrm>
          <a:prstGeom prst="rect">
            <a:avLst/>
          </a:prstGeom>
        </p:spPr>
      </p:pic>
      <p:sp>
        <p:nvSpPr>
          <p:cNvPr id="12" name="Text Placeholder 24">
            <a:extLst>
              <a:ext uri="{FF2B5EF4-FFF2-40B4-BE49-F238E27FC236}">
                <a16:creationId xmlns:a16="http://schemas.microsoft.com/office/drawing/2014/main" id="{36606E4E-A7C9-5188-5788-E9D0886E3B8F}"/>
              </a:ext>
            </a:extLst>
          </p:cNvPr>
          <p:cNvSpPr txBox="1">
            <a:spLocks/>
          </p:cNvSpPr>
          <p:nvPr/>
        </p:nvSpPr>
        <p:spPr>
          <a:xfrm>
            <a:off x="5818025" y="5341959"/>
            <a:ext cx="985664" cy="177688"/>
          </a:xfrm>
          <a:prstGeom prst="rect">
            <a:avLst/>
          </a:prstGeom>
        </p:spPr>
        <p:txBody>
          <a:bodyPr/>
          <a:lstStyle>
            <a:lvl1pPr marL="0">
              <a:defRPr sz="2800">
                <a:solidFill>
                  <a:schemeClr val="bg1"/>
                </a:solidFill>
                <a:latin typeface="Gilroy Bold" panose="00000800000000000000" pitchFamily="50" charset="0"/>
                <a:ea typeface="+mn-ea"/>
                <a:cs typeface="+mn-cs"/>
              </a:defRPr>
            </a:lvl1pPr>
            <a:lvl2pPr marL="356964">
              <a:defRPr>
                <a:latin typeface="+mn-lt"/>
                <a:ea typeface="+mn-ea"/>
                <a:cs typeface="+mn-cs"/>
              </a:defRPr>
            </a:lvl2pPr>
            <a:lvl3pPr marL="713928">
              <a:defRPr>
                <a:latin typeface="+mn-lt"/>
                <a:ea typeface="+mn-ea"/>
                <a:cs typeface="+mn-cs"/>
              </a:defRPr>
            </a:lvl3pPr>
            <a:lvl4pPr marL="1070892">
              <a:defRPr>
                <a:latin typeface="+mn-lt"/>
                <a:ea typeface="+mn-ea"/>
                <a:cs typeface="+mn-cs"/>
              </a:defRPr>
            </a:lvl4pPr>
            <a:lvl5pPr marL="1427856">
              <a:defRPr>
                <a:latin typeface="+mn-lt"/>
                <a:ea typeface="+mn-ea"/>
                <a:cs typeface="+mn-cs"/>
              </a:defRPr>
            </a:lvl5pPr>
            <a:lvl6pPr marL="1784819">
              <a:defRPr>
                <a:latin typeface="+mn-lt"/>
                <a:ea typeface="+mn-ea"/>
                <a:cs typeface="+mn-cs"/>
              </a:defRPr>
            </a:lvl6pPr>
            <a:lvl7pPr marL="2141783">
              <a:defRPr>
                <a:latin typeface="+mn-lt"/>
                <a:ea typeface="+mn-ea"/>
                <a:cs typeface="+mn-cs"/>
              </a:defRPr>
            </a:lvl7pPr>
            <a:lvl8pPr marL="2498747">
              <a:defRPr>
                <a:latin typeface="+mn-lt"/>
                <a:ea typeface="+mn-ea"/>
                <a:cs typeface="+mn-cs"/>
              </a:defRPr>
            </a:lvl8pPr>
            <a:lvl9pPr marL="2855711">
              <a:defRPr>
                <a:latin typeface="+mn-lt"/>
                <a:ea typeface="+mn-ea"/>
                <a:cs typeface="+mn-cs"/>
              </a:defRPr>
            </a:lvl9pPr>
          </a:lstStyle>
          <a:p>
            <a:r>
              <a:rPr lang="en-GB" sz="1135"/>
              <a:t>00 JAN 2026</a:t>
            </a:r>
            <a:endParaRPr lang="en-GB" sz="1135" dirty="0"/>
          </a:p>
        </p:txBody>
      </p:sp>
      <p:sp>
        <p:nvSpPr>
          <p:cNvPr id="13" name="Text Placeholder 24">
            <a:extLst>
              <a:ext uri="{FF2B5EF4-FFF2-40B4-BE49-F238E27FC236}">
                <a16:creationId xmlns:a16="http://schemas.microsoft.com/office/drawing/2014/main" id="{C3B60A68-E486-DBC2-6897-D2DC7D038CC9}"/>
              </a:ext>
            </a:extLst>
          </p:cNvPr>
          <p:cNvSpPr txBox="1">
            <a:spLocks/>
          </p:cNvSpPr>
          <p:nvPr/>
        </p:nvSpPr>
        <p:spPr>
          <a:xfrm>
            <a:off x="4130736" y="5341959"/>
            <a:ext cx="1687289" cy="177688"/>
          </a:xfrm>
          <a:prstGeom prst="rect">
            <a:avLst/>
          </a:prstGeom>
        </p:spPr>
        <p:txBody>
          <a:bodyPr/>
          <a:lstStyle>
            <a:lvl1pPr marL="0">
              <a:defRPr sz="2800">
                <a:solidFill>
                  <a:schemeClr val="bg1"/>
                </a:solidFill>
                <a:latin typeface="Gilroy" panose="00000500000000000000" pitchFamily="50" charset="0"/>
                <a:ea typeface="+mn-ea"/>
                <a:cs typeface="+mn-cs"/>
              </a:defRPr>
            </a:lvl1pPr>
            <a:lvl2pPr marL="356964">
              <a:defRPr>
                <a:latin typeface="+mn-lt"/>
                <a:ea typeface="+mn-ea"/>
                <a:cs typeface="+mn-cs"/>
              </a:defRPr>
            </a:lvl2pPr>
            <a:lvl3pPr marL="713928">
              <a:defRPr>
                <a:latin typeface="+mn-lt"/>
                <a:ea typeface="+mn-ea"/>
                <a:cs typeface="+mn-cs"/>
              </a:defRPr>
            </a:lvl3pPr>
            <a:lvl4pPr marL="1070892">
              <a:defRPr>
                <a:latin typeface="+mn-lt"/>
                <a:ea typeface="+mn-ea"/>
                <a:cs typeface="+mn-cs"/>
              </a:defRPr>
            </a:lvl4pPr>
            <a:lvl5pPr marL="1427856">
              <a:defRPr>
                <a:latin typeface="+mn-lt"/>
                <a:ea typeface="+mn-ea"/>
                <a:cs typeface="+mn-cs"/>
              </a:defRPr>
            </a:lvl5pPr>
            <a:lvl6pPr marL="1784819">
              <a:defRPr>
                <a:latin typeface="+mn-lt"/>
                <a:ea typeface="+mn-ea"/>
                <a:cs typeface="+mn-cs"/>
              </a:defRPr>
            </a:lvl6pPr>
            <a:lvl7pPr marL="2141783">
              <a:defRPr>
                <a:latin typeface="+mn-lt"/>
                <a:ea typeface="+mn-ea"/>
                <a:cs typeface="+mn-cs"/>
              </a:defRPr>
            </a:lvl7pPr>
            <a:lvl8pPr marL="2498747">
              <a:defRPr>
                <a:latin typeface="+mn-lt"/>
                <a:ea typeface="+mn-ea"/>
                <a:cs typeface="+mn-cs"/>
              </a:defRPr>
            </a:lvl8pPr>
            <a:lvl9pPr marL="2855711">
              <a:defRPr>
                <a:latin typeface="+mn-lt"/>
                <a:ea typeface="+mn-ea"/>
                <a:cs typeface="+mn-cs"/>
              </a:defRPr>
            </a:lvl9pPr>
          </a:lstStyle>
          <a:p>
            <a:r>
              <a:rPr lang="en-GB" sz="1135"/>
              <a:t>Localidade do Evento  •</a:t>
            </a:r>
            <a:endParaRPr lang="en-GB" sz="1135" dirty="0"/>
          </a:p>
        </p:txBody>
      </p:sp>
      <p:pic>
        <p:nvPicPr>
          <p:cNvPr id="14" name="Graphic 13">
            <a:extLst>
              <a:ext uri="{FF2B5EF4-FFF2-40B4-BE49-F238E27FC236}">
                <a16:creationId xmlns:a16="http://schemas.microsoft.com/office/drawing/2014/main" id="{3C2C371F-CDC9-105C-0E12-DBF76E4647B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22533" y="-15674"/>
            <a:ext cx="5545816" cy="1351588"/>
          </a:xfrm>
          <a:prstGeom prst="rect">
            <a:avLst/>
          </a:prstGeom>
        </p:spPr>
      </p:pic>
      <p:pic>
        <p:nvPicPr>
          <p:cNvPr id="15" name="Graphic 14">
            <a:extLst>
              <a:ext uri="{FF2B5EF4-FFF2-40B4-BE49-F238E27FC236}">
                <a16:creationId xmlns:a16="http://schemas.microsoft.com/office/drawing/2014/main" id="{DDC73F2A-8AB6-5239-7C2B-E0041A285D7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39083" y="413031"/>
            <a:ext cx="1316223" cy="247089"/>
          </a:xfrm>
          <a:prstGeom prst="rect">
            <a:avLst/>
          </a:prstGeom>
        </p:spPr>
      </p:pic>
      <p:pic>
        <p:nvPicPr>
          <p:cNvPr id="16" name="Graphic 15">
            <a:extLst>
              <a:ext uri="{FF2B5EF4-FFF2-40B4-BE49-F238E27FC236}">
                <a16:creationId xmlns:a16="http://schemas.microsoft.com/office/drawing/2014/main" id="{1E63CC66-7C69-5571-5E9A-34C73FA0C5A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35493" y="6362768"/>
            <a:ext cx="552089" cy="166013"/>
          </a:xfrm>
          <a:prstGeom prst="rect">
            <a:avLst/>
          </a:prstGeom>
        </p:spPr>
      </p:pic>
      <p:sp>
        <p:nvSpPr>
          <p:cNvPr id="17" name="Text Placeholder 24">
            <a:extLst>
              <a:ext uri="{FF2B5EF4-FFF2-40B4-BE49-F238E27FC236}">
                <a16:creationId xmlns:a16="http://schemas.microsoft.com/office/drawing/2014/main" id="{46BE72FC-BC62-5A94-E43C-088D7F14A8DD}"/>
              </a:ext>
            </a:extLst>
          </p:cNvPr>
          <p:cNvSpPr txBox="1">
            <a:spLocks/>
          </p:cNvSpPr>
          <p:nvPr/>
        </p:nvSpPr>
        <p:spPr>
          <a:xfrm>
            <a:off x="4130737" y="5709332"/>
            <a:ext cx="2717976" cy="374909"/>
          </a:xfrm>
          <a:prstGeom prst="rect">
            <a:avLst/>
          </a:prstGeom>
        </p:spPr>
        <p:txBody>
          <a:bodyPr/>
          <a:lstStyle>
            <a:lvl1pPr marL="0">
              <a:defRPr sz="5400">
                <a:solidFill>
                  <a:schemeClr val="bg1"/>
                </a:solidFill>
                <a:latin typeface="Gilroy SemiBold" panose="00000700000000000000" pitchFamily="50" charset="0"/>
                <a:ea typeface="+mn-ea"/>
                <a:cs typeface="+mn-cs"/>
              </a:defRPr>
            </a:lvl1pPr>
            <a:lvl2pPr marL="356964">
              <a:defRPr>
                <a:latin typeface="+mn-lt"/>
                <a:ea typeface="+mn-ea"/>
                <a:cs typeface="+mn-cs"/>
              </a:defRPr>
            </a:lvl2pPr>
            <a:lvl3pPr marL="713928">
              <a:defRPr>
                <a:latin typeface="+mn-lt"/>
                <a:ea typeface="+mn-ea"/>
                <a:cs typeface="+mn-cs"/>
              </a:defRPr>
            </a:lvl3pPr>
            <a:lvl4pPr marL="1070892">
              <a:defRPr>
                <a:latin typeface="+mn-lt"/>
                <a:ea typeface="+mn-ea"/>
                <a:cs typeface="+mn-cs"/>
              </a:defRPr>
            </a:lvl4pPr>
            <a:lvl5pPr marL="1427856">
              <a:defRPr>
                <a:latin typeface="+mn-lt"/>
                <a:ea typeface="+mn-ea"/>
                <a:cs typeface="+mn-cs"/>
              </a:defRPr>
            </a:lvl5pPr>
            <a:lvl6pPr marL="1784819">
              <a:defRPr>
                <a:latin typeface="+mn-lt"/>
                <a:ea typeface="+mn-ea"/>
                <a:cs typeface="+mn-cs"/>
              </a:defRPr>
            </a:lvl6pPr>
            <a:lvl7pPr marL="2141783">
              <a:defRPr>
                <a:latin typeface="+mn-lt"/>
                <a:ea typeface="+mn-ea"/>
                <a:cs typeface="+mn-cs"/>
              </a:defRPr>
            </a:lvl7pPr>
            <a:lvl8pPr marL="2498747">
              <a:defRPr>
                <a:latin typeface="+mn-lt"/>
                <a:ea typeface="+mn-ea"/>
                <a:cs typeface="+mn-cs"/>
              </a:defRPr>
            </a:lvl8pPr>
            <a:lvl9pPr marL="2855711">
              <a:defRPr>
                <a:latin typeface="+mn-lt"/>
                <a:ea typeface="+mn-ea"/>
                <a:cs typeface="+mn-cs"/>
              </a:defRPr>
            </a:lvl9pPr>
          </a:lstStyle>
          <a:p>
            <a:r>
              <a:rPr lang="en-GB" sz="2189" dirty="0"/>
              <a:t>Nome do </a:t>
            </a:r>
            <a:r>
              <a:rPr lang="en-GB" sz="2189" dirty="0" err="1"/>
              <a:t>Evento</a:t>
            </a:r>
            <a:endParaRPr lang="en-GB" sz="2189" dirty="0"/>
          </a:p>
        </p:txBody>
      </p:sp>
      <p:pic>
        <p:nvPicPr>
          <p:cNvPr id="18" name="Graphic 17">
            <a:extLst>
              <a:ext uri="{FF2B5EF4-FFF2-40B4-BE49-F238E27FC236}">
                <a16:creationId xmlns:a16="http://schemas.microsoft.com/office/drawing/2014/main" id="{40E57304-2B1E-C75D-F7E3-01A0089404E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269633" y="6374672"/>
            <a:ext cx="2235381" cy="146709"/>
          </a:xfrm>
          <a:prstGeom prst="rect">
            <a:avLst/>
          </a:prstGeom>
        </p:spPr>
      </p:pic>
      <p:sp>
        <p:nvSpPr>
          <p:cNvPr id="19" name="TextBox 18">
            <a:extLst>
              <a:ext uri="{FF2B5EF4-FFF2-40B4-BE49-F238E27FC236}">
                <a16:creationId xmlns:a16="http://schemas.microsoft.com/office/drawing/2014/main" id="{D4775A56-975D-40C8-96A6-2F90CD3A4798}"/>
              </a:ext>
            </a:extLst>
          </p:cNvPr>
          <p:cNvSpPr txBox="1"/>
          <p:nvPr/>
        </p:nvSpPr>
        <p:spPr>
          <a:xfrm>
            <a:off x="6203004" y="6248405"/>
            <a:ext cx="749061" cy="154658"/>
          </a:xfrm>
          <a:prstGeom prst="rect">
            <a:avLst/>
          </a:prstGeom>
          <a:noFill/>
        </p:spPr>
        <p:txBody>
          <a:bodyPr wrap="square" rtlCol="0">
            <a:spAutoFit/>
          </a:bodyPr>
          <a:lstStyle/>
          <a:p>
            <a:r>
              <a:rPr lang="pt-PT" sz="405" dirty="0">
                <a:solidFill>
                  <a:schemeClr val="bg1"/>
                </a:solidFill>
                <a:latin typeface="Gilroy SemiBold" panose="00000700000000000000" pitchFamily="50" charset="0"/>
              </a:rPr>
              <a:t>COFINANCIAMENTO</a:t>
            </a:r>
          </a:p>
        </p:txBody>
      </p:sp>
      <p:sp>
        <p:nvSpPr>
          <p:cNvPr id="20" name="TextBox 19">
            <a:extLst>
              <a:ext uri="{FF2B5EF4-FFF2-40B4-BE49-F238E27FC236}">
                <a16:creationId xmlns:a16="http://schemas.microsoft.com/office/drawing/2014/main" id="{877A89D4-72E7-079A-E0D0-8277BB9E0DFC}"/>
              </a:ext>
            </a:extLst>
          </p:cNvPr>
          <p:cNvSpPr txBox="1"/>
          <p:nvPr/>
        </p:nvSpPr>
        <p:spPr>
          <a:xfrm>
            <a:off x="5056772" y="6248405"/>
            <a:ext cx="489265" cy="154658"/>
          </a:xfrm>
          <a:prstGeom prst="rect">
            <a:avLst/>
          </a:prstGeom>
          <a:noFill/>
        </p:spPr>
        <p:txBody>
          <a:bodyPr wrap="square" rtlCol="0">
            <a:spAutoFit/>
          </a:bodyPr>
          <a:lstStyle/>
          <a:p>
            <a:r>
              <a:rPr lang="pt-PT" sz="405" dirty="0">
                <a:solidFill>
                  <a:schemeClr val="bg1"/>
                </a:solidFill>
                <a:latin typeface="Gilroy SemiBold" panose="00000700000000000000" pitchFamily="50" charset="0"/>
              </a:rPr>
              <a:t>PARCEIROS</a:t>
            </a:r>
          </a:p>
        </p:txBody>
      </p:sp>
      <p:sp>
        <p:nvSpPr>
          <p:cNvPr id="6" name="Picture Placeholder 5">
            <a:extLst>
              <a:ext uri="{FF2B5EF4-FFF2-40B4-BE49-F238E27FC236}">
                <a16:creationId xmlns:a16="http://schemas.microsoft.com/office/drawing/2014/main" id="{2878EFF1-8015-58CD-CB4B-4BD0544647F7}"/>
              </a:ext>
            </a:extLst>
          </p:cNvPr>
          <p:cNvSpPr>
            <a:spLocks noGrp="1"/>
          </p:cNvSpPr>
          <p:nvPr>
            <p:ph type="pic" sz="quarter" idx="4294967295"/>
          </p:nvPr>
        </p:nvSpPr>
        <p:spPr>
          <a:xfrm>
            <a:off x="5107140" y="6364531"/>
            <a:ext cx="209392" cy="174493"/>
          </a:xfrm>
          <a:prstGeom prst="rect">
            <a:avLst/>
          </a:prstGeom>
        </p:spPr>
        <p:txBody>
          <a:bodyPr>
            <a:normAutofit fontScale="25000" lnSpcReduction="20000"/>
          </a:bodyPr>
          <a:lstStyle/>
          <a:p>
            <a:endParaRPr lang="pt-PT"/>
          </a:p>
        </p:txBody>
      </p:sp>
      <p:sp>
        <p:nvSpPr>
          <p:cNvPr id="7" name="Picture Placeholder 6">
            <a:extLst>
              <a:ext uri="{FF2B5EF4-FFF2-40B4-BE49-F238E27FC236}">
                <a16:creationId xmlns:a16="http://schemas.microsoft.com/office/drawing/2014/main" id="{41EF0C77-A4C4-EB75-A331-28710505839D}"/>
              </a:ext>
            </a:extLst>
          </p:cNvPr>
          <p:cNvSpPr>
            <a:spLocks noGrp="1"/>
          </p:cNvSpPr>
          <p:nvPr>
            <p:ph type="pic" sz="quarter" idx="4294967295"/>
          </p:nvPr>
        </p:nvSpPr>
        <p:spPr>
          <a:xfrm>
            <a:off x="5402022" y="6364531"/>
            <a:ext cx="209392" cy="174493"/>
          </a:xfrm>
          <a:prstGeom prst="rect">
            <a:avLst/>
          </a:prstGeom>
        </p:spPr>
        <p:txBody>
          <a:bodyPr>
            <a:normAutofit fontScale="25000" lnSpcReduction="20000"/>
          </a:bodyPr>
          <a:lstStyle/>
          <a:p>
            <a:endParaRPr lang="pt-PT"/>
          </a:p>
        </p:txBody>
      </p:sp>
      <p:sp>
        <p:nvSpPr>
          <p:cNvPr id="8" name="Picture Placeholder 7">
            <a:extLst>
              <a:ext uri="{FF2B5EF4-FFF2-40B4-BE49-F238E27FC236}">
                <a16:creationId xmlns:a16="http://schemas.microsoft.com/office/drawing/2014/main" id="{03D19A70-1E16-8DBB-9E5B-11599A04A9DB}"/>
              </a:ext>
            </a:extLst>
          </p:cNvPr>
          <p:cNvSpPr>
            <a:spLocks noGrp="1"/>
          </p:cNvSpPr>
          <p:nvPr>
            <p:ph type="pic" sz="quarter" idx="4294967295"/>
          </p:nvPr>
        </p:nvSpPr>
        <p:spPr>
          <a:xfrm>
            <a:off x="5696904" y="6364531"/>
            <a:ext cx="209392" cy="174493"/>
          </a:xfrm>
          <a:prstGeom prst="rect">
            <a:avLst/>
          </a:prstGeom>
        </p:spPr>
        <p:txBody>
          <a:bodyPr>
            <a:normAutofit fontScale="25000" lnSpcReduction="20000"/>
          </a:bodyPr>
          <a:lstStyle/>
          <a:p>
            <a:endParaRPr lang="pt-PT"/>
          </a:p>
        </p:txBody>
      </p:sp>
      <p:sp>
        <p:nvSpPr>
          <p:cNvPr id="21" name="CaixaDeTexto 20">
            <a:extLst>
              <a:ext uri="{FF2B5EF4-FFF2-40B4-BE49-F238E27FC236}">
                <a16:creationId xmlns:a16="http://schemas.microsoft.com/office/drawing/2014/main" id="{BE2F3D65-F1F5-46DF-8670-13730C2C4448}"/>
              </a:ext>
            </a:extLst>
          </p:cNvPr>
          <p:cNvSpPr txBox="1"/>
          <p:nvPr/>
        </p:nvSpPr>
        <p:spPr>
          <a:xfrm>
            <a:off x="558219" y="3236497"/>
            <a:ext cx="1839843" cy="369332"/>
          </a:xfrm>
          <a:prstGeom prst="rect">
            <a:avLst/>
          </a:prstGeom>
          <a:noFill/>
        </p:spPr>
        <p:txBody>
          <a:bodyPr wrap="square">
            <a:spAutoFit/>
          </a:bodyPr>
          <a:lstStyle/>
          <a:p>
            <a:r>
              <a:rPr lang="pt-PT" dirty="0"/>
              <a:t>1080 x 1350 </a:t>
            </a:r>
            <a:r>
              <a:rPr lang="pt-PT" dirty="0" err="1"/>
              <a:t>px</a:t>
            </a:r>
            <a:endParaRPr lang="pt-PT" dirty="0"/>
          </a:p>
        </p:txBody>
      </p:sp>
    </p:spTree>
    <p:extLst>
      <p:ext uri="{BB962C8B-B14F-4D97-AF65-F5344CB8AC3E}">
        <p14:creationId xmlns:p14="http://schemas.microsoft.com/office/powerpoint/2010/main" val="1840555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595EAEE2-978A-F3C5-7E5E-B0A2E85B29D5}"/>
              </a:ext>
            </a:extLst>
          </p:cNvPr>
          <p:cNvSpPr>
            <a:spLocks noGrp="1"/>
          </p:cNvSpPr>
          <p:nvPr>
            <p:ph type="pic" sz="quarter" idx="4294967295"/>
          </p:nvPr>
        </p:nvSpPr>
        <p:spPr>
          <a:xfrm>
            <a:off x="4151305" y="0"/>
            <a:ext cx="3889390" cy="6858000"/>
          </a:xfrm>
          <a:prstGeom prst="rect">
            <a:avLst/>
          </a:prstGeom>
        </p:spPr>
        <p:txBody>
          <a:bodyPr/>
          <a:lstStyle/>
          <a:p>
            <a:endParaRPr lang="pt-PT"/>
          </a:p>
        </p:txBody>
      </p:sp>
      <p:sp>
        <p:nvSpPr>
          <p:cNvPr id="3" name="Text Placeholder 2">
            <a:extLst>
              <a:ext uri="{FF2B5EF4-FFF2-40B4-BE49-F238E27FC236}">
                <a16:creationId xmlns:a16="http://schemas.microsoft.com/office/drawing/2014/main" id="{9DEF9639-7482-AD46-F62F-B9B4041B6EBB}"/>
              </a:ext>
            </a:extLst>
          </p:cNvPr>
          <p:cNvSpPr>
            <a:spLocks noGrp="1"/>
          </p:cNvSpPr>
          <p:nvPr>
            <p:ph type="body" sz="quarter" idx="4294967295"/>
          </p:nvPr>
        </p:nvSpPr>
        <p:spPr>
          <a:xfrm>
            <a:off x="5901012" y="5145024"/>
            <a:ext cx="691405" cy="124641"/>
          </a:xfrm>
          <a:prstGeom prst="rect">
            <a:avLst/>
          </a:prstGeom>
        </p:spPr>
        <p:txBody>
          <a:bodyPr>
            <a:normAutofit fontScale="25000" lnSpcReduction="20000"/>
          </a:bodyPr>
          <a:lstStyle/>
          <a:p>
            <a:endParaRPr lang="pt-PT"/>
          </a:p>
        </p:txBody>
      </p:sp>
      <p:sp>
        <p:nvSpPr>
          <p:cNvPr id="4" name="Text Placeholder 3">
            <a:extLst>
              <a:ext uri="{FF2B5EF4-FFF2-40B4-BE49-F238E27FC236}">
                <a16:creationId xmlns:a16="http://schemas.microsoft.com/office/drawing/2014/main" id="{1461A96F-2E74-A0F1-0EF2-72B0DE53C817}"/>
              </a:ext>
            </a:extLst>
          </p:cNvPr>
          <p:cNvSpPr>
            <a:spLocks noGrp="1"/>
          </p:cNvSpPr>
          <p:nvPr>
            <p:ph type="body" sz="quarter" idx="4294967295"/>
          </p:nvPr>
        </p:nvSpPr>
        <p:spPr>
          <a:xfrm>
            <a:off x="4717444" y="5145024"/>
            <a:ext cx="1183567" cy="124641"/>
          </a:xfrm>
          <a:prstGeom prst="rect">
            <a:avLst/>
          </a:prstGeom>
        </p:spPr>
        <p:txBody>
          <a:bodyPr>
            <a:normAutofit fontScale="25000" lnSpcReduction="20000"/>
          </a:bodyPr>
          <a:lstStyle/>
          <a:p>
            <a:endParaRPr lang="pt-PT"/>
          </a:p>
        </p:txBody>
      </p:sp>
      <p:pic>
        <p:nvPicPr>
          <p:cNvPr id="9" name="Graphic 8">
            <a:extLst>
              <a:ext uri="{FF2B5EF4-FFF2-40B4-BE49-F238E27FC236}">
                <a16:creationId xmlns:a16="http://schemas.microsoft.com/office/drawing/2014/main" id="{4997C587-05AA-CF9B-CF2B-4942E16D953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51305" y="3818977"/>
            <a:ext cx="3889390" cy="3039023"/>
          </a:xfrm>
          <a:prstGeom prst="rect">
            <a:avLst/>
          </a:prstGeom>
        </p:spPr>
      </p:pic>
      <p:sp>
        <p:nvSpPr>
          <p:cNvPr id="10" name="Rectangle 9">
            <a:extLst>
              <a:ext uri="{FF2B5EF4-FFF2-40B4-BE49-F238E27FC236}">
                <a16:creationId xmlns:a16="http://schemas.microsoft.com/office/drawing/2014/main" id="{3933F8D3-15A6-A8A2-3662-4900B3013FFF}"/>
              </a:ext>
            </a:extLst>
          </p:cNvPr>
          <p:cNvSpPr/>
          <p:nvPr/>
        </p:nvSpPr>
        <p:spPr>
          <a:xfrm>
            <a:off x="4151305" y="5085752"/>
            <a:ext cx="3331280" cy="238319"/>
          </a:xfrm>
          <a:prstGeom prst="rect">
            <a:avLst/>
          </a:prstGeom>
          <a:solidFill>
            <a:srgbClr val="49C5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512" dirty="0">
              <a:solidFill>
                <a:srgbClr val="49C5B1"/>
              </a:solidFill>
            </a:endParaRPr>
          </a:p>
        </p:txBody>
      </p:sp>
      <p:pic>
        <p:nvPicPr>
          <p:cNvPr id="11" name="Graphic 10">
            <a:extLst>
              <a:ext uri="{FF2B5EF4-FFF2-40B4-BE49-F238E27FC236}">
                <a16:creationId xmlns:a16="http://schemas.microsoft.com/office/drawing/2014/main" id="{FDA7D29A-2262-1A9D-9826-21DE01863C0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143354" y="4592736"/>
            <a:ext cx="826045" cy="2271625"/>
          </a:xfrm>
          <a:prstGeom prst="rect">
            <a:avLst/>
          </a:prstGeom>
        </p:spPr>
      </p:pic>
      <p:sp>
        <p:nvSpPr>
          <p:cNvPr id="12" name="Text Placeholder 24">
            <a:extLst>
              <a:ext uri="{FF2B5EF4-FFF2-40B4-BE49-F238E27FC236}">
                <a16:creationId xmlns:a16="http://schemas.microsoft.com/office/drawing/2014/main" id="{36606E4E-A7C9-5188-5788-E9D0886E3B8F}"/>
              </a:ext>
            </a:extLst>
          </p:cNvPr>
          <p:cNvSpPr txBox="1">
            <a:spLocks/>
          </p:cNvSpPr>
          <p:nvPr/>
        </p:nvSpPr>
        <p:spPr>
          <a:xfrm>
            <a:off x="5901012" y="5142591"/>
            <a:ext cx="691405" cy="124641"/>
          </a:xfrm>
          <a:prstGeom prst="rect">
            <a:avLst/>
          </a:prstGeom>
        </p:spPr>
        <p:txBody>
          <a:bodyPr/>
          <a:lstStyle>
            <a:lvl1pPr marL="0">
              <a:defRPr sz="2800">
                <a:solidFill>
                  <a:schemeClr val="bg1"/>
                </a:solidFill>
                <a:latin typeface="Gilroy Bold" panose="00000800000000000000" pitchFamily="50" charset="0"/>
                <a:ea typeface="+mn-ea"/>
                <a:cs typeface="+mn-cs"/>
              </a:defRPr>
            </a:lvl1pPr>
            <a:lvl2pPr marL="356964">
              <a:defRPr>
                <a:latin typeface="+mn-lt"/>
                <a:ea typeface="+mn-ea"/>
                <a:cs typeface="+mn-cs"/>
              </a:defRPr>
            </a:lvl2pPr>
            <a:lvl3pPr marL="713928">
              <a:defRPr>
                <a:latin typeface="+mn-lt"/>
                <a:ea typeface="+mn-ea"/>
                <a:cs typeface="+mn-cs"/>
              </a:defRPr>
            </a:lvl3pPr>
            <a:lvl4pPr marL="1070892">
              <a:defRPr>
                <a:latin typeface="+mn-lt"/>
                <a:ea typeface="+mn-ea"/>
                <a:cs typeface="+mn-cs"/>
              </a:defRPr>
            </a:lvl4pPr>
            <a:lvl5pPr marL="1427856">
              <a:defRPr>
                <a:latin typeface="+mn-lt"/>
                <a:ea typeface="+mn-ea"/>
                <a:cs typeface="+mn-cs"/>
              </a:defRPr>
            </a:lvl5pPr>
            <a:lvl6pPr marL="1784819">
              <a:defRPr>
                <a:latin typeface="+mn-lt"/>
                <a:ea typeface="+mn-ea"/>
                <a:cs typeface="+mn-cs"/>
              </a:defRPr>
            </a:lvl6pPr>
            <a:lvl7pPr marL="2141783">
              <a:defRPr>
                <a:latin typeface="+mn-lt"/>
                <a:ea typeface="+mn-ea"/>
                <a:cs typeface="+mn-cs"/>
              </a:defRPr>
            </a:lvl7pPr>
            <a:lvl8pPr marL="2498747">
              <a:defRPr>
                <a:latin typeface="+mn-lt"/>
                <a:ea typeface="+mn-ea"/>
                <a:cs typeface="+mn-cs"/>
              </a:defRPr>
            </a:lvl8pPr>
            <a:lvl9pPr marL="2855711">
              <a:defRPr>
                <a:latin typeface="+mn-lt"/>
                <a:ea typeface="+mn-ea"/>
                <a:cs typeface="+mn-cs"/>
              </a:defRPr>
            </a:lvl9pPr>
          </a:lstStyle>
          <a:p>
            <a:r>
              <a:rPr lang="en-GB" sz="796"/>
              <a:t>00 JAN 2026</a:t>
            </a:r>
            <a:endParaRPr lang="en-GB" sz="796" dirty="0"/>
          </a:p>
        </p:txBody>
      </p:sp>
      <p:sp>
        <p:nvSpPr>
          <p:cNvPr id="13" name="Text Placeholder 24">
            <a:extLst>
              <a:ext uri="{FF2B5EF4-FFF2-40B4-BE49-F238E27FC236}">
                <a16:creationId xmlns:a16="http://schemas.microsoft.com/office/drawing/2014/main" id="{C3B60A68-E486-DBC2-6897-D2DC7D038CC9}"/>
              </a:ext>
            </a:extLst>
          </p:cNvPr>
          <p:cNvSpPr txBox="1">
            <a:spLocks/>
          </p:cNvSpPr>
          <p:nvPr/>
        </p:nvSpPr>
        <p:spPr>
          <a:xfrm>
            <a:off x="4717444" y="5142591"/>
            <a:ext cx="1183567" cy="124641"/>
          </a:xfrm>
          <a:prstGeom prst="rect">
            <a:avLst/>
          </a:prstGeom>
        </p:spPr>
        <p:txBody>
          <a:bodyPr/>
          <a:lstStyle>
            <a:lvl1pPr marL="0">
              <a:defRPr sz="2800">
                <a:solidFill>
                  <a:schemeClr val="bg1"/>
                </a:solidFill>
                <a:latin typeface="Gilroy" panose="00000500000000000000" pitchFamily="50" charset="0"/>
                <a:ea typeface="+mn-ea"/>
                <a:cs typeface="+mn-cs"/>
              </a:defRPr>
            </a:lvl1pPr>
            <a:lvl2pPr marL="356964">
              <a:defRPr>
                <a:latin typeface="+mn-lt"/>
                <a:ea typeface="+mn-ea"/>
                <a:cs typeface="+mn-cs"/>
              </a:defRPr>
            </a:lvl2pPr>
            <a:lvl3pPr marL="713928">
              <a:defRPr>
                <a:latin typeface="+mn-lt"/>
                <a:ea typeface="+mn-ea"/>
                <a:cs typeface="+mn-cs"/>
              </a:defRPr>
            </a:lvl3pPr>
            <a:lvl4pPr marL="1070892">
              <a:defRPr>
                <a:latin typeface="+mn-lt"/>
                <a:ea typeface="+mn-ea"/>
                <a:cs typeface="+mn-cs"/>
              </a:defRPr>
            </a:lvl4pPr>
            <a:lvl5pPr marL="1427856">
              <a:defRPr>
                <a:latin typeface="+mn-lt"/>
                <a:ea typeface="+mn-ea"/>
                <a:cs typeface="+mn-cs"/>
              </a:defRPr>
            </a:lvl5pPr>
            <a:lvl6pPr marL="1784819">
              <a:defRPr>
                <a:latin typeface="+mn-lt"/>
                <a:ea typeface="+mn-ea"/>
                <a:cs typeface="+mn-cs"/>
              </a:defRPr>
            </a:lvl6pPr>
            <a:lvl7pPr marL="2141783">
              <a:defRPr>
                <a:latin typeface="+mn-lt"/>
                <a:ea typeface="+mn-ea"/>
                <a:cs typeface="+mn-cs"/>
              </a:defRPr>
            </a:lvl7pPr>
            <a:lvl8pPr marL="2498747">
              <a:defRPr>
                <a:latin typeface="+mn-lt"/>
                <a:ea typeface="+mn-ea"/>
                <a:cs typeface="+mn-cs"/>
              </a:defRPr>
            </a:lvl8pPr>
            <a:lvl9pPr marL="2855711">
              <a:defRPr>
                <a:latin typeface="+mn-lt"/>
                <a:ea typeface="+mn-ea"/>
                <a:cs typeface="+mn-cs"/>
              </a:defRPr>
            </a:lvl9pPr>
          </a:lstStyle>
          <a:p>
            <a:r>
              <a:rPr lang="en-GB" sz="796"/>
              <a:t>Localidade do Evento  •</a:t>
            </a:r>
            <a:endParaRPr lang="en-GB" sz="796" dirty="0"/>
          </a:p>
        </p:txBody>
      </p:sp>
      <p:pic>
        <p:nvPicPr>
          <p:cNvPr id="14" name="Graphic 13">
            <a:extLst>
              <a:ext uri="{FF2B5EF4-FFF2-40B4-BE49-F238E27FC236}">
                <a16:creationId xmlns:a16="http://schemas.microsoft.com/office/drawing/2014/main" id="{3C2C371F-CDC9-105C-0E12-DBF76E4647B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50521" y="709"/>
            <a:ext cx="3890174" cy="1478405"/>
          </a:xfrm>
          <a:prstGeom prst="rect">
            <a:avLst/>
          </a:prstGeom>
        </p:spPr>
      </p:pic>
      <p:pic>
        <p:nvPicPr>
          <p:cNvPr id="15" name="Graphic 14">
            <a:extLst>
              <a:ext uri="{FF2B5EF4-FFF2-40B4-BE49-F238E27FC236}">
                <a16:creationId xmlns:a16="http://schemas.microsoft.com/office/drawing/2014/main" id="{DDC73F2A-8AB6-5239-7C2B-E0041A285D7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897828" y="558012"/>
            <a:ext cx="923279" cy="173323"/>
          </a:xfrm>
          <a:prstGeom prst="rect">
            <a:avLst/>
          </a:prstGeom>
        </p:spPr>
      </p:pic>
      <p:pic>
        <p:nvPicPr>
          <p:cNvPr id="16" name="Graphic 15">
            <a:extLst>
              <a:ext uri="{FF2B5EF4-FFF2-40B4-BE49-F238E27FC236}">
                <a16:creationId xmlns:a16="http://schemas.microsoft.com/office/drawing/2014/main" id="{1E63CC66-7C69-5571-5E9A-34C73FA0C5A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775765" y="5858649"/>
            <a:ext cx="387269" cy="116451"/>
          </a:xfrm>
          <a:prstGeom prst="rect">
            <a:avLst/>
          </a:prstGeom>
        </p:spPr>
      </p:pic>
      <p:sp>
        <p:nvSpPr>
          <p:cNvPr id="17" name="Text Placeholder 24">
            <a:extLst>
              <a:ext uri="{FF2B5EF4-FFF2-40B4-BE49-F238E27FC236}">
                <a16:creationId xmlns:a16="http://schemas.microsoft.com/office/drawing/2014/main" id="{46BE72FC-BC62-5A94-E43C-088D7F14A8DD}"/>
              </a:ext>
            </a:extLst>
          </p:cNvPr>
          <p:cNvSpPr txBox="1">
            <a:spLocks/>
          </p:cNvSpPr>
          <p:nvPr/>
        </p:nvSpPr>
        <p:spPr>
          <a:xfrm>
            <a:off x="4717444" y="5400288"/>
            <a:ext cx="1906555" cy="262984"/>
          </a:xfrm>
          <a:prstGeom prst="rect">
            <a:avLst/>
          </a:prstGeom>
        </p:spPr>
        <p:txBody>
          <a:bodyPr/>
          <a:lstStyle>
            <a:lvl1pPr marL="0">
              <a:defRPr sz="5400">
                <a:solidFill>
                  <a:schemeClr val="bg1"/>
                </a:solidFill>
                <a:latin typeface="Gilroy SemiBold" panose="00000700000000000000" pitchFamily="50" charset="0"/>
                <a:ea typeface="+mn-ea"/>
                <a:cs typeface="+mn-cs"/>
              </a:defRPr>
            </a:lvl1pPr>
            <a:lvl2pPr marL="356964">
              <a:defRPr>
                <a:latin typeface="+mn-lt"/>
                <a:ea typeface="+mn-ea"/>
                <a:cs typeface="+mn-cs"/>
              </a:defRPr>
            </a:lvl2pPr>
            <a:lvl3pPr marL="713928">
              <a:defRPr>
                <a:latin typeface="+mn-lt"/>
                <a:ea typeface="+mn-ea"/>
                <a:cs typeface="+mn-cs"/>
              </a:defRPr>
            </a:lvl3pPr>
            <a:lvl4pPr marL="1070892">
              <a:defRPr>
                <a:latin typeface="+mn-lt"/>
                <a:ea typeface="+mn-ea"/>
                <a:cs typeface="+mn-cs"/>
              </a:defRPr>
            </a:lvl4pPr>
            <a:lvl5pPr marL="1427856">
              <a:defRPr>
                <a:latin typeface="+mn-lt"/>
                <a:ea typeface="+mn-ea"/>
                <a:cs typeface="+mn-cs"/>
              </a:defRPr>
            </a:lvl5pPr>
            <a:lvl6pPr marL="1784819">
              <a:defRPr>
                <a:latin typeface="+mn-lt"/>
                <a:ea typeface="+mn-ea"/>
                <a:cs typeface="+mn-cs"/>
              </a:defRPr>
            </a:lvl6pPr>
            <a:lvl7pPr marL="2141783">
              <a:defRPr>
                <a:latin typeface="+mn-lt"/>
                <a:ea typeface="+mn-ea"/>
                <a:cs typeface="+mn-cs"/>
              </a:defRPr>
            </a:lvl7pPr>
            <a:lvl8pPr marL="2498747">
              <a:defRPr>
                <a:latin typeface="+mn-lt"/>
                <a:ea typeface="+mn-ea"/>
                <a:cs typeface="+mn-cs"/>
              </a:defRPr>
            </a:lvl8pPr>
            <a:lvl9pPr marL="2855711">
              <a:defRPr>
                <a:latin typeface="+mn-lt"/>
                <a:ea typeface="+mn-ea"/>
                <a:cs typeface="+mn-cs"/>
              </a:defRPr>
            </a:lvl9pPr>
          </a:lstStyle>
          <a:p>
            <a:r>
              <a:rPr lang="en-GB" sz="1535" dirty="0"/>
              <a:t>Nome do </a:t>
            </a:r>
            <a:r>
              <a:rPr lang="en-GB" sz="1535" dirty="0" err="1"/>
              <a:t>Evento</a:t>
            </a:r>
            <a:endParaRPr lang="en-GB" sz="1535" dirty="0"/>
          </a:p>
        </p:txBody>
      </p:sp>
      <p:pic>
        <p:nvPicPr>
          <p:cNvPr id="18" name="Graphic 17">
            <a:extLst>
              <a:ext uri="{FF2B5EF4-FFF2-40B4-BE49-F238E27FC236}">
                <a16:creationId xmlns:a16="http://schemas.microsoft.com/office/drawing/2014/main" id="{40E57304-2B1E-C75D-F7E3-01A0089404E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217797" y="5866998"/>
            <a:ext cx="1568033" cy="102911"/>
          </a:xfrm>
          <a:prstGeom prst="rect">
            <a:avLst/>
          </a:prstGeom>
        </p:spPr>
      </p:pic>
      <p:sp>
        <p:nvSpPr>
          <p:cNvPr id="19" name="TextBox 18">
            <a:extLst>
              <a:ext uri="{FF2B5EF4-FFF2-40B4-BE49-F238E27FC236}">
                <a16:creationId xmlns:a16="http://schemas.microsoft.com/office/drawing/2014/main" id="{D4775A56-975D-40C8-96A6-2F90CD3A4798}"/>
              </a:ext>
            </a:extLst>
          </p:cNvPr>
          <p:cNvSpPr txBox="1"/>
          <p:nvPr/>
        </p:nvSpPr>
        <p:spPr>
          <a:xfrm>
            <a:off x="6171059" y="5778427"/>
            <a:ext cx="525437" cy="136063"/>
          </a:xfrm>
          <a:prstGeom prst="rect">
            <a:avLst/>
          </a:prstGeom>
          <a:noFill/>
        </p:spPr>
        <p:txBody>
          <a:bodyPr wrap="square" rtlCol="0">
            <a:spAutoFit/>
          </a:bodyPr>
          <a:lstStyle/>
          <a:p>
            <a:r>
              <a:rPr lang="pt-PT" sz="284" dirty="0">
                <a:solidFill>
                  <a:schemeClr val="bg1"/>
                </a:solidFill>
                <a:latin typeface="Gilroy SemiBold" panose="00000700000000000000" pitchFamily="50" charset="0"/>
              </a:rPr>
              <a:t>COFINANCIAMENTO</a:t>
            </a:r>
          </a:p>
        </p:txBody>
      </p:sp>
      <p:sp>
        <p:nvSpPr>
          <p:cNvPr id="20" name="TextBox 19">
            <a:extLst>
              <a:ext uri="{FF2B5EF4-FFF2-40B4-BE49-F238E27FC236}">
                <a16:creationId xmlns:a16="http://schemas.microsoft.com/office/drawing/2014/main" id="{877A89D4-72E7-079A-E0D0-8277BB9E0DFC}"/>
              </a:ext>
            </a:extLst>
          </p:cNvPr>
          <p:cNvSpPr txBox="1"/>
          <p:nvPr/>
        </p:nvSpPr>
        <p:spPr>
          <a:xfrm>
            <a:off x="5367022" y="5778427"/>
            <a:ext cx="343200" cy="179793"/>
          </a:xfrm>
          <a:prstGeom prst="rect">
            <a:avLst/>
          </a:prstGeom>
          <a:noFill/>
        </p:spPr>
        <p:txBody>
          <a:bodyPr wrap="square" rtlCol="0">
            <a:spAutoFit/>
          </a:bodyPr>
          <a:lstStyle/>
          <a:p>
            <a:r>
              <a:rPr lang="pt-PT" sz="284" dirty="0">
                <a:solidFill>
                  <a:schemeClr val="bg1"/>
                </a:solidFill>
                <a:latin typeface="Gilroy SemiBold" panose="00000700000000000000" pitchFamily="50" charset="0"/>
              </a:rPr>
              <a:t>PARCEIROS</a:t>
            </a:r>
          </a:p>
        </p:txBody>
      </p:sp>
      <p:sp>
        <p:nvSpPr>
          <p:cNvPr id="6" name="Picture Placeholder 5">
            <a:extLst>
              <a:ext uri="{FF2B5EF4-FFF2-40B4-BE49-F238E27FC236}">
                <a16:creationId xmlns:a16="http://schemas.microsoft.com/office/drawing/2014/main" id="{2878EFF1-8015-58CD-CB4B-4BD0544647F7}"/>
              </a:ext>
            </a:extLst>
          </p:cNvPr>
          <p:cNvSpPr>
            <a:spLocks noGrp="1"/>
          </p:cNvSpPr>
          <p:nvPr>
            <p:ph type="pic" sz="quarter" idx="4294967295"/>
          </p:nvPr>
        </p:nvSpPr>
        <p:spPr>
          <a:xfrm>
            <a:off x="5402353" y="5859885"/>
            <a:ext cx="146881" cy="122400"/>
          </a:xfrm>
          <a:prstGeom prst="rect">
            <a:avLst/>
          </a:prstGeom>
        </p:spPr>
        <p:txBody>
          <a:bodyPr>
            <a:normAutofit fontScale="25000" lnSpcReduction="20000"/>
          </a:bodyPr>
          <a:lstStyle/>
          <a:p>
            <a:endParaRPr lang="pt-PT"/>
          </a:p>
        </p:txBody>
      </p:sp>
      <p:sp>
        <p:nvSpPr>
          <p:cNvPr id="7" name="Picture Placeholder 6">
            <a:extLst>
              <a:ext uri="{FF2B5EF4-FFF2-40B4-BE49-F238E27FC236}">
                <a16:creationId xmlns:a16="http://schemas.microsoft.com/office/drawing/2014/main" id="{41EF0C77-A4C4-EB75-A331-28710505839D}"/>
              </a:ext>
            </a:extLst>
          </p:cNvPr>
          <p:cNvSpPr>
            <a:spLocks noGrp="1"/>
          </p:cNvSpPr>
          <p:nvPr>
            <p:ph type="pic" sz="quarter" idx="4294967295"/>
          </p:nvPr>
        </p:nvSpPr>
        <p:spPr>
          <a:xfrm>
            <a:off x="5609201" y="5859885"/>
            <a:ext cx="146881" cy="122400"/>
          </a:xfrm>
          <a:prstGeom prst="rect">
            <a:avLst/>
          </a:prstGeom>
        </p:spPr>
        <p:txBody>
          <a:bodyPr>
            <a:normAutofit fontScale="25000" lnSpcReduction="20000"/>
          </a:bodyPr>
          <a:lstStyle/>
          <a:p>
            <a:endParaRPr lang="pt-PT"/>
          </a:p>
        </p:txBody>
      </p:sp>
      <p:sp>
        <p:nvSpPr>
          <p:cNvPr id="8" name="Picture Placeholder 7">
            <a:extLst>
              <a:ext uri="{FF2B5EF4-FFF2-40B4-BE49-F238E27FC236}">
                <a16:creationId xmlns:a16="http://schemas.microsoft.com/office/drawing/2014/main" id="{03D19A70-1E16-8DBB-9E5B-11599A04A9DB}"/>
              </a:ext>
            </a:extLst>
          </p:cNvPr>
          <p:cNvSpPr>
            <a:spLocks noGrp="1"/>
          </p:cNvSpPr>
          <p:nvPr>
            <p:ph type="pic" sz="quarter" idx="4294967295"/>
          </p:nvPr>
        </p:nvSpPr>
        <p:spPr>
          <a:xfrm>
            <a:off x="5816050" y="5859885"/>
            <a:ext cx="146881" cy="122400"/>
          </a:xfrm>
          <a:prstGeom prst="rect">
            <a:avLst/>
          </a:prstGeom>
        </p:spPr>
        <p:txBody>
          <a:bodyPr>
            <a:normAutofit fontScale="25000" lnSpcReduction="20000"/>
          </a:bodyPr>
          <a:lstStyle/>
          <a:p>
            <a:endParaRPr lang="pt-PT"/>
          </a:p>
        </p:txBody>
      </p:sp>
      <p:sp>
        <p:nvSpPr>
          <p:cNvPr id="21" name="CaixaDeTexto 20">
            <a:extLst>
              <a:ext uri="{FF2B5EF4-FFF2-40B4-BE49-F238E27FC236}">
                <a16:creationId xmlns:a16="http://schemas.microsoft.com/office/drawing/2014/main" id="{71EA38D6-911F-4B33-AFDB-C5310AF3E0F4}"/>
              </a:ext>
            </a:extLst>
          </p:cNvPr>
          <p:cNvSpPr txBox="1"/>
          <p:nvPr/>
        </p:nvSpPr>
        <p:spPr>
          <a:xfrm>
            <a:off x="597776" y="3157803"/>
            <a:ext cx="1704553" cy="369332"/>
          </a:xfrm>
          <a:prstGeom prst="rect">
            <a:avLst/>
          </a:prstGeom>
          <a:noFill/>
        </p:spPr>
        <p:txBody>
          <a:bodyPr wrap="square">
            <a:spAutoFit/>
          </a:bodyPr>
          <a:lstStyle/>
          <a:p>
            <a:r>
              <a:rPr lang="pt-PT" dirty="0"/>
              <a:t>1080 x 1920 </a:t>
            </a:r>
            <a:r>
              <a:rPr lang="pt-PT" dirty="0" err="1"/>
              <a:t>px</a:t>
            </a:r>
            <a:endParaRPr lang="pt-PT" dirty="0"/>
          </a:p>
        </p:txBody>
      </p:sp>
    </p:spTree>
    <p:extLst>
      <p:ext uri="{BB962C8B-B14F-4D97-AF65-F5344CB8AC3E}">
        <p14:creationId xmlns:p14="http://schemas.microsoft.com/office/powerpoint/2010/main" val="18063582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595EAEE2-978A-F3C5-7E5E-B0A2E85B29D5}"/>
              </a:ext>
            </a:extLst>
          </p:cNvPr>
          <p:cNvSpPr>
            <a:spLocks noGrp="1"/>
          </p:cNvSpPr>
          <p:nvPr>
            <p:ph type="pic" sz="quarter" idx="4294967295"/>
          </p:nvPr>
        </p:nvSpPr>
        <p:spPr>
          <a:xfrm>
            <a:off x="99571" y="1"/>
            <a:ext cx="12092428" cy="6858000"/>
          </a:xfrm>
          <a:prstGeom prst="rect">
            <a:avLst/>
          </a:prstGeom>
        </p:spPr>
        <p:txBody>
          <a:bodyPr/>
          <a:lstStyle/>
          <a:p>
            <a:endParaRPr lang="pt-PT"/>
          </a:p>
        </p:txBody>
      </p:sp>
      <p:pic>
        <p:nvPicPr>
          <p:cNvPr id="9" name="Graphic 8">
            <a:extLst>
              <a:ext uri="{FF2B5EF4-FFF2-40B4-BE49-F238E27FC236}">
                <a16:creationId xmlns:a16="http://schemas.microsoft.com/office/drawing/2014/main" id="{4997C587-05AA-CF9B-CF2B-4942E16D953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9571" y="3429001"/>
            <a:ext cx="12092428" cy="3429000"/>
          </a:xfrm>
          <a:prstGeom prst="rect">
            <a:avLst/>
          </a:prstGeom>
        </p:spPr>
      </p:pic>
      <p:sp>
        <p:nvSpPr>
          <p:cNvPr id="10" name="Rectangle 9">
            <a:extLst>
              <a:ext uri="{FF2B5EF4-FFF2-40B4-BE49-F238E27FC236}">
                <a16:creationId xmlns:a16="http://schemas.microsoft.com/office/drawing/2014/main" id="{3933F8D3-15A6-A8A2-3662-4900B3013FFF}"/>
              </a:ext>
            </a:extLst>
          </p:cNvPr>
          <p:cNvSpPr/>
          <p:nvPr/>
        </p:nvSpPr>
        <p:spPr>
          <a:xfrm>
            <a:off x="74851" y="5015395"/>
            <a:ext cx="5956329" cy="450748"/>
          </a:xfrm>
          <a:prstGeom prst="rect">
            <a:avLst/>
          </a:prstGeom>
          <a:solidFill>
            <a:srgbClr val="49C5B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PT" sz="902" dirty="0">
              <a:solidFill>
                <a:srgbClr val="49C5B1"/>
              </a:solidFill>
            </a:endParaRPr>
          </a:p>
        </p:txBody>
      </p:sp>
      <p:pic>
        <p:nvPicPr>
          <p:cNvPr id="11" name="Graphic 10">
            <a:extLst>
              <a:ext uri="{FF2B5EF4-FFF2-40B4-BE49-F238E27FC236}">
                <a16:creationId xmlns:a16="http://schemas.microsoft.com/office/drawing/2014/main" id="{FDA7D29A-2262-1A9D-9826-21DE01863C0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850" y="3676248"/>
            <a:ext cx="1157001" cy="3181753"/>
          </a:xfrm>
          <a:prstGeom prst="rect">
            <a:avLst/>
          </a:prstGeom>
        </p:spPr>
      </p:pic>
      <p:sp>
        <p:nvSpPr>
          <p:cNvPr id="12" name="Text Placeholder 24">
            <a:extLst>
              <a:ext uri="{FF2B5EF4-FFF2-40B4-BE49-F238E27FC236}">
                <a16:creationId xmlns:a16="http://schemas.microsoft.com/office/drawing/2014/main" id="{36606E4E-A7C9-5188-5788-E9D0886E3B8F}"/>
              </a:ext>
            </a:extLst>
          </p:cNvPr>
          <p:cNvSpPr txBox="1">
            <a:spLocks/>
          </p:cNvSpPr>
          <p:nvPr/>
        </p:nvSpPr>
        <p:spPr>
          <a:xfrm>
            <a:off x="3769402" y="5070469"/>
            <a:ext cx="2149635" cy="387520"/>
          </a:xfrm>
          <a:prstGeom prst="rect">
            <a:avLst/>
          </a:prstGeom>
        </p:spPr>
        <p:txBody>
          <a:bodyPr/>
          <a:lstStyle>
            <a:lvl1pPr marL="0">
              <a:defRPr sz="2800">
                <a:solidFill>
                  <a:schemeClr val="bg1"/>
                </a:solidFill>
                <a:latin typeface="Gilroy Bold" panose="00000800000000000000" pitchFamily="50" charset="0"/>
                <a:ea typeface="+mn-ea"/>
                <a:cs typeface="+mn-cs"/>
              </a:defRPr>
            </a:lvl1pPr>
            <a:lvl2pPr marL="356964">
              <a:defRPr>
                <a:latin typeface="+mn-lt"/>
                <a:ea typeface="+mn-ea"/>
                <a:cs typeface="+mn-cs"/>
              </a:defRPr>
            </a:lvl2pPr>
            <a:lvl3pPr marL="713928">
              <a:defRPr>
                <a:latin typeface="+mn-lt"/>
                <a:ea typeface="+mn-ea"/>
                <a:cs typeface="+mn-cs"/>
              </a:defRPr>
            </a:lvl3pPr>
            <a:lvl4pPr marL="1070892">
              <a:defRPr>
                <a:latin typeface="+mn-lt"/>
                <a:ea typeface="+mn-ea"/>
                <a:cs typeface="+mn-cs"/>
              </a:defRPr>
            </a:lvl4pPr>
            <a:lvl5pPr marL="1427856">
              <a:defRPr>
                <a:latin typeface="+mn-lt"/>
                <a:ea typeface="+mn-ea"/>
                <a:cs typeface="+mn-cs"/>
              </a:defRPr>
            </a:lvl5pPr>
            <a:lvl6pPr marL="1784819">
              <a:defRPr>
                <a:latin typeface="+mn-lt"/>
                <a:ea typeface="+mn-ea"/>
                <a:cs typeface="+mn-cs"/>
              </a:defRPr>
            </a:lvl6pPr>
            <a:lvl7pPr marL="2141783">
              <a:defRPr>
                <a:latin typeface="+mn-lt"/>
                <a:ea typeface="+mn-ea"/>
                <a:cs typeface="+mn-cs"/>
              </a:defRPr>
            </a:lvl7pPr>
            <a:lvl8pPr marL="2498747">
              <a:defRPr>
                <a:latin typeface="+mn-lt"/>
                <a:ea typeface="+mn-ea"/>
                <a:cs typeface="+mn-cs"/>
              </a:defRPr>
            </a:lvl8pPr>
            <a:lvl9pPr marL="2855711">
              <a:defRPr>
                <a:latin typeface="+mn-lt"/>
                <a:ea typeface="+mn-ea"/>
                <a:cs typeface="+mn-cs"/>
              </a:defRPr>
            </a:lvl9pPr>
          </a:lstStyle>
          <a:p>
            <a:r>
              <a:rPr lang="en-GB" sz="1805" dirty="0"/>
              <a:t>00 JAN 2026</a:t>
            </a:r>
          </a:p>
        </p:txBody>
      </p:sp>
      <p:sp>
        <p:nvSpPr>
          <p:cNvPr id="13" name="Text Placeholder 24">
            <a:extLst>
              <a:ext uri="{FF2B5EF4-FFF2-40B4-BE49-F238E27FC236}">
                <a16:creationId xmlns:a16="http://schemas.microsoft.com/office/drawing/2014/main" id="{C3B60A68-E486-DBC2-6897-D2DC7D038CC9}"/>
              </a:ext>
            </a:extLst>
          </p:cNvPr>
          <p:cNvSpPr txBox="1">
            <a:spLocks/>
          </p:cNvSpPr>
          <p:nvPr/>
        </p:nvSpPr>
        <p:spPr>
          <a:xfrm>
            <a:off x="1026758" y="5070469"/>
            <a:ext cx="2757975" cy="387520"/>
          </a:xfrm>
          <a:prstGeom prst="rect">
            <a:avLst/>
          </a:prstGeom>
        </p:spPr>
        <p:txBody>
          <a:bodyPr/>
          <a:lstStyle>
            <a:lvl1pPr marL="0">
              <a:defRPr sz="2800">
                <a:solidFill>
                  <a:schemeClr val="bg1"/>
                </a:solidFill>
                <a:latin typeface="Gilroy" panose="00000500000000000000" pitchFamily="50" charset="0"/>
                <a:ea typeface="+mn-ea"/>
                <a:cs typeface="+mn-cs"/>
              </a:defRPr>
            </a:lvl1pPr>
            <a:lvl2pPr marL="356964">
              <a:defRPr>
                <a:latin typeface="+mn-lt"/>
                <a:ea typeface="+mn-ea"/>
                <a:cs typeface="+mn-cs"/>
              </a:defRPr>
            </a:lvl2pPr>
            <a:lvl3pPr marL="713928">
              <a:defRPr>
                <a:latin typeface="+mn-lt"/>
                <a:ea typeface="+mn-ea"/>
                <a:cs typeface="+mn-cs"/>
              </a:defRPr>
            </a:lvl3pPr>
            <a:lvl4pPr marL="1070892">
              <a:defRPr>
                <a:latin typeface="+mn-lt"/>
                <a:ea typeface="+mn-ea"/>
                <a:cs typeface="+mn-cs"/>
              </a:defRPr>
            </a:lvl4pPr>
            <a:lvl5pPr marL="1427856">
              <a:defRPr>
                <a:latin typeface="+mn-lt"/>
                <a:ea typeface="+mn-ea"/>
                <a:cs typeface="+mn-cs"/>
              </a:defRPr>
            </a:lvl5pPr>
            <a:lvl6pPr marL="1784819">
              <a:defRPr>
                <a:latin typeface="+mn-lt"/>
                <a:ea typeface="+mn-ea"/>
                <a:cs typeface="+mn-cs"/>
              </a:defRPr>
            </a:lvl6pPr>
            <a:lvl7pPr marL="2141783">
              <a:defRPr>
                <a:latin typeface="+mn-lt"/>
                <a:ea typeface="+mn-ea"/>
                <a:cs typeface="+mn-cs"/>
              </a:defRPr>
            </a:lvl7pPr>
            <a:lvl8pPr marL="2498747">
              <a:defRPr>
                <a:latin typeface="+mn-lt"/>
                <a:ea typeface="+mn-ea"/>
                <a:cs typeface="+mn-cs"/>
              </a:defRPr>
            </a:lvl8pPr>
            <a:lvl9pPr marL="2855711">
              <a:defRPr>
                <a:latin typeface="+mn-lt"/>
                <a:ea typeface="+mn-ea"/>
                <a:cs typeface="+mn-cs"/>
              </a:defRPr>
            </a:lvl9pPr>
          </a:lstStyle>
          <a:p>
            <a:r>
              <a:rPr lang="en-GB" sz="1805" dirty="0" err="1"/>
              <a:t>Localidade</a:t>
            </a:r>
            <a:r>
              <a:rPr lang="en-GB" sz="1805" dirty="0"/>
              <a:t> do </a:t>
            </a:r>
            <a:r>
              <a:rPr lang="en-GB" sz="1805" dirty="0" err="1"/>
              <a:t>Evento</a:t>
            </a:r>
            <a:r>
              <a:rPr lang="en-GB" sz="1805" dirty="0"/>
              <a:t>  •</a:t>
            </a:r>
          </a:p>
        </p:txBody>
      </p:sp>
      <p:pic>
        <p:nvPicPr>
          <p:cNvPr id="14" name="Graphic 13">
            <a:extLst>
              <a:ext uri="{FF2B5EF4-FFF2-40B4-BE49-F238E27FC236}">
                <a16:creationId xmlns:a16="http://schemas.microsoft.com/office/drawing/2014/main" id="{3C2C371F-CDC9-105C-0E12-DBF76E4647B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4851" y="0"/>
            <a:ext cx="12117149" cy="2055450"/>
          </a:xfrm>
          <a:prstGeom prst="rect">
            <a:avLst/>
          </a:prstGeom>
        </p:spPr>
      </p:pic>
      <p:pic>
        <p:nvPicPr>
          <p:cNvPr id="15" name="Graphic 14">
            <a:extLst>
              <a:ext uri="{FF2B5EF4-FFF2-40B4-BE49-F238E27FC236}">
                <a16:creationId xmlns:a16="http://schemas.microsoft.com/office/drawing/2014/main" id="{DDC73F2A-8AB6-5239-7C2B-E0041A285D7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529054" y="716680"/>
            <a:ext cx="2870550" cy="538876"/>
          </a:xfrm>
          <a:prstGeom prst="rect">
            <a:avLst/>
          </a:prstGeom>
        </p:spPr>
      </p:pic>
      <p:pic>
        <p:nvPicPr>
          <p:cNvPr id="16" name="Graphic 15">
            <a:extLst>
              <a:ext uri="{FF2B5EF4-FFF2-40B4-BE49-F238E27FC236}">
                <a16:creationId xmlns:a16="http://schemas.microsoft.com/office/drawing/2014/main" id="{1E63CC66-7C69-5571-5E9A-34C73FA0C5A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341866" y="6099604"/>
            <a:ext cx="697884" cy="209854"/>
          </a:xfrm>
          <a:prstGeom prst="rect">
            <a:avLst/>
          </a:prstGeom>
        </p:spPr>
      </p:pic>
      <p:sp>
        <p:nvSpPr>
          <p:cNvPr id="17" name="Text Placeholder 24">
            <a:extLst>
              <a:ext uri="{FF2B5EF4-FFF2-40B4-BE49-F238E27FC236}">
                <a16:creationId xmlns:a16="http://schemas.microsoft.com/office/drawing/2014/main" id="{46BE72FC-BC62-5A94-E43C-088D7F14A8DD}"/>
              </a:ext>
            </a:extLst>
          </p:cNvPr>
          <p:cNvSpPr txBox="1">
            <a:spLocks/>
          </p:cNvSpPr>
          <p:nvPr/>
        </p:nvSpPr>
        <p:spPr>
          <a:xfrm>
            <a:off x="1341803" y="5900638"/>
            <a:ext cx="4666641" cy="740954"/>
          </a:xfrm>
          <a:prstGeom prst="rect">
            <a:avLst/>
          </a:prstGeom>
        </p:spPr>
        <p:txBody>
          <a:bodyPr/>
          <a:lstStyle>
            <a:lvl1pPr marL="0">
              <a:defRPr sz="5400">
                <a:solidFill>
                  <a:schemeClr val="bg1"/>
                </a:solidFill>
                <a:latin typeface="Gilroy SemiBold" panose="00000700000000000000" pitchFamily="50" charset="0"/>
                <a:ea typeface="+mn-ea"/>
                <a:cs typeface="+mn-cs"/>
              </a:defRPr>
            </a:lvl1pPr>
            <a:lvl2pPr marL="356964">
              <a:defRPr>
                <a:latin typeface="+mn-lt"/>
                <a:ea typeface="+mn-ea"/>
                <a:cs typeface="+mn-cs"/>
              </a:defRPr>
            </a:lvl2pPr>
            <a:lvl3pPr marL="713928">
              <a:defRPr>
                <a:latin typeface="+mn-lt"/>
                <a:ea typeface="+mn-ea"/>
                <a:cs typeface="+mn-cs"/>
              </a:defRPr>
            </a:lvl3pPr>
            <a:lvl4pPr marL="1070892">
              <a:defRPr>
                <a:latin typeface="+mn-lt"/>
                <a:ea typeface="+mn-ea"/>
                <a:cs typeface="+mn-cs"/>
              </a:defRPr>
            </a:lvl4pPr>
            <a:lvl5pPr marL="1427856">
              <a:defRPr>
                <a:latin typeface="+mn-lt"/>
                <a:ea typeface="+mn-ea"/>
                <a:cs typeface="+mn-cs"/>
              </a:defRPr>
            </a:lvl5pPr>
            <a:lvl6pPr marL="1784819">
              <a:defRPr>
                <a:latin typeface="+mn-lt"/>
                <a:ea typeface="+mn-ea"/>
                <a:cs typeface="+mn-cs"/>
              </a:defRPr>
            </a:lvl6pPr>
            <a:lvl7pPr marL="2141783">
              <a:defRPr>
                <a:latin typeface="+mn-lt"/>
                <a:ea typeface="+mn-ea"/>
                <a:cs typeface="+mn-cs"/>
              </a:defRPr>
            </a:lvl7pPr>
            <a:lvl8pPr marL="2498747">
              <a:defRPr>
                <a:latin typeface="+mn-lt"/>
                <a:ea typeface="+mn-ea"/>
                <a:cs typeface="+mn-cs"/>
              </a:defRPr>
            </a:lvl8pPr>
            <a:lvl9pPr marL="2855711">
              <a:defRPr>
                <a:latin typeface="+mn-lt"/>
                <a:ea typeface="+mn-ea"/>
                <a:cs typeface="+mn-cs"/>
              </a:defRPr>
            </a:lvl9pPr>
          </a:lstStyle>
          <a:p>
            <a:r>
              <a:rPr lang="en-GB" sz="3309" dirty="0"/>
              <a:t>Nome do </a:t>
            </a:r>
            <a:r>
              <a:rPr lang="en-GB" sz="3309" dirty="0" err="1"/>
              <a:t>Evento</a:t>
            </a:r>
            <a:endParaRPr lang="en-GB" sz="3309" dirty="0"/>
          </a:p>
        </p:txBody>
      </p:sp>
      <p:pic>
        <p:nvPicPr>
          <p:cNvPr id="18" name="Graphic 17">
            <a:extLst>
              <a:ext uri="{FF2B5EF4-FFF2-40B4-BE49-F238E27FC236}">
                <a16:creationId xmlns:a16="http://schemas.microsoft.com/office/drawing/2014/main" id="{40E57304-2B1E-C75D-F7E3-01A0089404E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925104" y="6110506"/>
            <a:ext cx="2825697" cy="185452"/>
          </a:xfrm>
          <a:prstGeom prst="rect">
            <a:avLst/>
          </a:prstGeom>
        </p:spPr>
      </p:pic>
      <p:sp>
        <p:nvSpPr>
          <p:cNvPr id="19" name="TextBox 18">
            <a:extLst>
              <a:ext uri="{FF2B5EF4-FFF2-40B4-BE49-F238E27FC236}">
                <a16:creationId xmlns:a16="http://schemas.microsoft.com/office/drawing/2014/main" id="{D4775A56-975D-40C8-96A6-2F90CD3A4798}"/>
              </a:ext>
            </a:extLst>
          </p:cNvPr>
          <p:cNvSpPr txBox="1"/>
          <p:nvPr/>
        </p:nvSpPr>
        <p:spPr>
          <a:xfrm>
            <a:off x="8845698" y="5866152"/>
            <a:ext cx="1118631" cy="200376"/>
          </a:xfrm>
          <a:prstGeom prst="rect">
            <a:avLst/>
          </a:prstGeom>
          <a:noFill/>
        </p:spPr>
        <p:txBody>
          <a:bodyPr wrap="square" rtlCol="0">
            <a:spAutoFit/>
          </a:bodyPr>
          <a:lstStyle/>
          <a:p>
            <a:r>
              <a:rPr lang="pt-PT" sz="702" dirty="0">
                <a:solidFill>
                  <a:schemeClr val="bg1"/>
                </a:solidFill>
                <a:latin typeface="Gilroy SemiBold" panose="00000700000000000000" pitchFamily="50" charset="0"/>
              </a:rPr>
              <a:t>COFINANCIAMENTO</a:t>
            </a:r>
          </a:p>
        </p:txBody>
      </p:sp>
      <p:sp>
        <p:nvSpPr>
          <p:cNvPr id="20" name="TextBox 19">
            <a:extLst>
              <a:ext uri="{FF2B5EF4-FFF2-40B4-BE49-F238E27FC236}">
                <a16:creationId xmlns:a16="http://schemas.microsoft.com/office/drawing/2014/main" id="{877A89D4-72E7-079A-E0D0-8277BB9E0DFC}"/>
              </a:ext>
            </a:extLst>
          </p:cNvPr>
          <p:cNvSpPr txBox="1"/>
          <p:nvPr/>
        </p:nvSpPr>
        <p:spPr>
          <a:xfrm>
            <a:off x="7432333" y="5866151"/>
            <a:ext cx="643805" cy="308418"/>
          </a:xfrm>
          <a:prstGeom prst="rect">
            <a:avLst/>
          </a:prstGeom>
          <a:noFill/>
        </p:spPr>
        <p:txBody>
          <a:bodyPr wrap="square" rtlCol="0">
            <a:spAutoFit/>
          </a:bodyPr>
          <a:lstStyle/>
          <a:p>
            <a:r>
              <a:rPr lang="pt-PT" sz="702" dirty="0">
                <a:solidFill>
                  <a:schemeClr val="bg1"/>
                </a:solidFill>
                <a:latin typeface="Gilroy SemiBold" panose="00000700000000000000" pitchFamily="50" charset="0"/>
              </a:rPr>
              <a:t>PARCEIROS</a:t>
            </a:r>
          </a:p>
        </p:txBody>
      </p:sp>
      <p:sp>
        <p:nvSpPr>
          <p:cNvPr id="6" name="Picture Placeholder 5">
            <a:extLst>
              <a:ext uri="{FF2B5EF4-FFF2-40B4-BE49-F238E27FC236}">
                <a16:creationId xmlns:a16="http://schemas.microsoft.com/office/drawing/2014/main" id="{2878EFF1-8015-58CD-CB4B-4BD0544647F7}"/>
              </a:ext>
            </a:extLst>
          </p:cNvPr>
          <p:cNvSpPr>
            <a:spLocks noGrp="1"/>
          </p:cNvSpPr>
          <p:nvPr>
            <p:ph type="pic" sz="quarter" idx="4294967295"/>
          </p:nvPr>
        </p:nvSpPr>
        <p:spPr>
          <a:xfrm>
            <a:off x="7480949" y="6108016"/>
            <a:ext cx="264689" cy="220574"/>
          </a:xfrm>
          <a:prstGeom prst="rect">
            <a:avLst/>
          </a:prstGeom>
        </p:spPr>
        <p:txBody>
          <a:bodyPr>
            <a:normAutofit fontScale="40000" lnSpcReduction="20000"/>
          </a:bodyPr>
          <a:lstStyle/>
          <a:p>
            <a:endParaRPr lang="pt-PT"/>
          </a:p>
        </p:txBody>
      </p:sp>
      <p:sp>
        <p:nvSpPr>
          <p:cNvPr id="7" name="Picture Placeholder 6">
            <a:extLst>
              <a:ext uri="{FF2B5EF4-FFF2-40B4-BE49-F238E27FC236}">
                <a16:creationId xmlns:a16="http://schemas.microsoft.com/office/drawing/2014/main" id="{41EF0C77-A4C4-EB75-A331-28710505839D}"/>
              </a:ext>
            </a:extLst>
          </p:cNvPr>
          <p:cNvSpPr>
            <a:spLocks noGrp="1"/>
          </p:cNvSpPr>
          <p:nvPr>
            <p:ph type="pic" sz="quarter" idx="4294967295"/>
          </p:nvPr>
        </p:nvSpPr>
        <p:spPr>
          <a:xfrm>
            <a:off x="7866294" y="6108016"/>
            <a:ext cx="264689" cy="220574"/>
          </a:xfrm>
          <a:prstGeom prst="rect">
            <a:avLst/>
          </a:prstGeom>
        </p:spPr>
        <p:txBody>
          <a:bodyPr>
            <a:normAutofit fontScale="40000" lnSpcReduction="20000"/>
          </a:bodyPr>
          <a:lstStyle/>
          <a:p>
            <a:endParaRPr lang="pt-PT"/>
          </a:p>
        </p:txBody>
      </p:sp>
      <p:sp>
        <p:nvSpPr>
          <p:cNvPr id="8" name="Picture Placeholder 7">
            <a:extLst>
              <a:ext uri="{FF2B5EF4-FFF2-40B4-BE49-F238E27FC236}">
                <a16:creationId xmlns:a16="http://schemas.microsoft.com/office/drawing/2014/main" id="{03D19A70-1E16-8DBB-9E5B-11599A04A9DB}"/>
              </a:ext>
            </a:extLst>
          </p:cNvPr>
          <p:cNvSpPr>
            <a:spLocks noGrp="1"/>
          </p:cNvSpPr>
          <p:nvPr>
            <p:ph type="pic" sz="quarter" idx="4294967295"/>
          </p:nvPr>
        </p:nvSpPr>
        <p:spPr>
          <a:xfrm>
            <a:off x="8243244" y="6108016"/>
            <a:ext cx="264689" cy="220574"/>
          </a:xfrm>
          <a:prstGeom prst="rect">
            <a:avLst/>
          </a:prstGeom>
        </p:spPr>
        <p:txBody>
          <a:bodyPr>
            <a:normAutofit fontScale="40000" lnSpcReduction="20000"/>
          </a:bodyPr>
          <a:lstStyle/>
          <a:p>
            <a:endParaRPr lang="pt-PT"/>
          </a:p>
        </p:txBody>
      </p:sp>
      <p:sp>
        <p:nvSpPr>
          <p:cNvPr id="21" name="CaixaDeTexto 20">
            <a:extLst>
              <a:ext uri="{FF2B5EF4-FFF2-40B4-BE49-F238E27FC236}">
                <a16:creationId xmlns:a16="http://schemas.microsoft.com/office/drawing/2014/main" id="{A1253825-04E5-4F56-A72F-411F65C59FB0}"/>
              </a:ext>
            </a:extLst>
          </p:cNvPr>
          <p:cNvSpPr txBox="1"/>
          <p:nvPr/>
        </p:nvSpPr>
        <p:spPr>
          <a:xfrm>
            <a:off x="719044" y="2064604"/>
            <a:ext cx="6131378" cy="369332"/>
          </a:xfrm>
          <a:prstGeom prst="rect">
            <a:avLst/>
          </a:prstGeom>
          <a:noFill/>
        </p:spPr>
        <p:txBody>
          <a:bodyPr wrap="square">
            <a:spAutoFit/>
          </a:bodyPr>
          <a:lstStyle/>
          <a:p>
            <a:r>
              <a:rPr lang="pt-PT" dirty="0"/>
              <a:t>1920 x 1080 </a:t>
            </a:r>
            <a:r>
              <a:rPr lang="pt-PT" dirty="0" err="1"/>
              <a:t>px</a:t>
            </a:r>
            <a:endParaRPr lang="pt-PT" dirty="0"/>
          </a:p>
        </p:txBody>
      </p:sp>
    </p:spTree>
    <p:extLst>
      <p:ext uri="{BB962C8B-B14F-4D97-AF65-F5344CB8AC3E}">
        <p14:creationId xmlns:p14="http://schemas.microsoft.com/office/powerpoint/2010/main" val="2234865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m 15">
            <a:extLst>
              <a:ext uri="{FF2B5EF4-FFF2-40B4-BE49-F238E27FC236}">
                <a16:creationId xmlns:a16="http://schemas.microsoft.com/office/drawing/2014/main" id="{E465357A-72AB-4A8C-AFA2-5BA6637C9E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8500" y="-12700"/>
            <a:ext cx="5508000" cy="6858000"/>
          </a:xfrm>
          <a:prstGeom prst="rect">
            <a:avLst/>
          </a:prstGeom>
        </p:spPr>
      </p:pic>
      <p:sp>
        <p:nvSpPr>
          <p:cNvPr id="18" name="CaixaDeTexto 17">
            <a:extLst>
              <a:ext uri="{FF2B5EF4-FFF2-40B4-BE49-F238E27FC236}">
                <a16:creationId xmlns:a16="http://schemas.microsoft.com/office/drawing/2014/main" id="{BA719970-FCA5-4899-80FB-6BB260121E45}"/>
              </a:ext>
            </a:extLst>
          </p:cNvPr>
          <p:cNvSpPr txBox="1"/>
          <p:nvPr/>
        </p:nvSpPr>
        <p:spPr>
          <a:xfrm>
            <a:off x="520700" y="2945537"/>
            <a:ext cx="4495800" cy="1200329"/>
          </a:xfrm>
          <a:prstGeom prst="rect">
            <a:avLst/>
          </a:prstGeom>
          <a:noFill/>
          <a:ln>
            <a:noFill/>
          </a:ln>
        </p:spPr>
        <p:txBody>
          <a:bodyPr wrap="square" rtlCol="0">
            <a:spAutoFit/>
          </a:bodyPr>
          <a:lstStyle/>
          <a:p>
            <a:r>
              <a:rPr lang="pt-PT" sz="3600" dirty="0">
                <a:latin typeface="+mj-lt"/>
              </a:rPr>
              <a:t>Exemplo de moldura customizada </a:t>
            </a:r>
          </a:p>
        </p:txBody>
      </p:sp>
    </p:spTree>
    <p:extLst>
      <p:ext uri="{BB962C8B-B14F-4D97-AF65-F5344CB8AC3E}">
        <p14:creationId xmlns:p14="http://schemas.microsoft.com/office/powerpoint/2010/main" val="2053002356"/>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2093</TotalTime>
  <Words>262</Words>
  <Application>Microsoft Office PowerPoint</Application>
  <PresentationFormat>Ecrã Panorâmico</PresentationFormat>
  <Paragraphs>38</Paragraphs>
  <Slides>8</Slides>
  <Notes>0</Notes>
  <HiddenSlides>0</HiddenSlides>
  <MMClips>0</MMClips>
  <ScaleCrop>false</ScaleCrop>
  <HeadingPairs>
    <vt:vector size="6" baseType="variant">
      <vt:variant>
        <vt:lpstr>Tipos de letra usados</vt:lpstr>
      </vt:variant>
      <vt:variant>
        <vt:i4>6</vt:i4>
      </vt:variant>
      <vt:variant>
        <vt:lpstr>Tema</vt:lpstr>
      </vt:variant>
      <vt:variant>
        <vt:i4>1</vt:i4>
      </vt:variant>
      <vt:variant>
        <vt:lpstr>Títulos dos diapositivos</vt:lpstr>
      </vt:variant>
      <vt:variant>
        <vt:i4>8</vt:i4>
      </vt:variant>
    </vt:vector>
  </HeadingPairs>
  <TitlesOfParts>
    <vt:vector size="15" baseType="lpstr">
      <vt:lpstr>Arial</vt:lpstr>
      <vt:lpstr>Calibri</vt:lpstr>
      <vt:lpstr>Calibri Light</vt:lpstr>
      <vt:lpstr>Gilroy</vt:lpstr>
      <vt:lpstr>Gilroy Bold</vt:lpstr>
      <vt:lpstr>Gilroy SemiBold</vt:lpstr>
      <vt:lpstr>Tema do Office</vt:lpstr>
      <vt:lpstr>Apresentação do PowerPoint</vt:lpstr>
      <vt:lpstr>Informações Importantes</vt:lpstr>
      <vt:lpstr>Molduras</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Moldura modelo para utilização em publicações em redes sociais</dc:title>
  <dc:creator>Mariana Queiroz</dc:creator>
  <cp:lastModifiedBy>Mariana Queiroz</cp:lastModifiedBy>
  <cp:revision>27</cp:revision>
  <dcterms:created xsi:type="dcterms:W3CDTF">2026-05-12T11:56:05Z</dcterms:created>
  <dcterms:modified xsi:type="dcterms:W3CDTF">2026-07-08T10:51:00Z</dcterms:modified>
</cp:coreProperties>
</file>